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aae7bf59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aae7bf59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c3407fa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c3407fa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c3407fa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c3407fa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aae7bf59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aae7bf59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B5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dventure of Christmas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51" y="4273225"/>
            <a:ext cx="1350802" cy="71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AOC21-Day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778" y="590475"/>
            <a:ext cx="5870449" cy="39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FiK-icon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6600" y="4473175"/>
            <a:ext cx="673675" cy="5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B57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Adventure of Christmas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51" y="4273225"/>
            <a:ext cx="1350802" cy="71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FiK-icon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600" y="4473175"/>
            <a:ext cx="673675" cy="5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Image 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775" y="595363"/>
            <a:ext cx="5870449" cy="395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B57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Adventure of Christmas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51" y="4273225"/>
            <a:ext cx="1350802" cy="71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AOC21-Day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778" y="590475"/>
            <a:ext cx="5870449" cy="39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title="FiK-icon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6600" y="4473175"/>
            <a:ext cx="673675" cy="5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B57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title="Adventure of Christmas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51" y="4273225"/>
            <a:ext cx="1350802" cy="71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AOC21-Day2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778" y="595363"/>
            <a:ext cx="5870449" cy="395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title="FiK-icon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6600" y="4473175"/>
            <a:ext cx="673675" cy="5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