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94"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7" r:id="rId23"/>
    <p:sldId id="288" r:id="rId24"/>
    <p:sldId id="289" r:id="rId25"/>
    <p:sldId id="290" r:id="rId26"/>
    <p:sldId id="291" r:id="rId27"/>
    <p:sldId id="292" r:id="rId28"/>
    <p:sldId id="293" r:id="rId29"/>
    <p:sldId id="278" r:id="rId30"/>
  </p:sldIdLst>
  <p:sldSz cx="18288000" cy="10287000"/>
  <p:notesSz cx="9144000" cy="6858000"/>
  <p:embeddedFontLst>
    <p:embeddedFont>
      <p:font typeface="Century Gothic" panose="020B0502020202020204" pitchFamily="34" charset="0"/>
      <p:regular r:id="rId32"/>
      <p:bold r:id="rId33"/>
      <p:italic r:id="rId34"/>
      <p:boldItalic r:id="rId35"/>
    </p:embeddedFont>
    <p:embeddedFont>
      <p:font typeface="Luckiest Guy" panose="02000506000000020004" pitchFamily="2" charset="0"/>
      <p:regular r:id="rId36"/>
    </p:embeddedFont>
    <p:embeddedFont>
      <p:font typeface="Playpen Sans Bold" pitchFamily="2" charset="77"/>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p:cViewPr varScale="1">
        <p:scale>
          <a:sx n="80" d="100"/>
          <a:sy n="80" d="100"/>
        </p:scale>
        <p:origin x="82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129" d="100"/>
          <a:sy n="129" d="100"/>
        </p:scale>
        <p:origin x="27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84175"/>
            <a:ext cx="3422650" cy="192563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203200" y="2437208"/>
            <a:ext cx="8636000" cy="231100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3422650" cy="1925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6906684" y="4876800"/>
            <a:ext cx="5283200" cy="255985"/>
          </a:xfrm>
          <a:prstGeom prst="rect">
            <a:avLst/>
          </a:prstGeom>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08869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Optional: Let the children read </a:t>
            </a:r>
          </a:p>
          <a:p>
            <a:r>
              <a:rPr lang="en-US"/>
              <a:t>Or the leader reads it</a:t>
            </a:r>
          </a:p>
          <a:p>
            <a:r>
              <a:rPr lang="en-US"/>
              <a:t>Or skip to slide 14</a:t>
            </a:r>
          </a:p>
          <a:p>
            <a:endParaRPr lang="en-US"/>
          </a:p>
          <a:p>
            <a:r>
              <a:rPr lang="en-US"/>
              <a:t>Comment on highlighted sentences: Jesus had friends who invited him to a wedding party!</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Mary knew something in her heart... she raised Jesus!</a:t>
            </a:r>
          </a:p>
          <a:p>
            <a:endParaRPr lang="en-US"/>
          </a:p>
          <a:p>
            <a:r>
              <a:rPr lang="en-US"/>
              <a:t>Comment: Jars used for ceremonial washing: being clean through the law and religious rituals vs new wine: Jesus's blood - we are cleansed by grace through our faith in him!</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OK- so, what was the problem? At the party, something very embarrassing happened. The wine ran out! In those days, this was a disaster for the family—it made them look unprepared and dishonoured the guests.</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Mary trusted Jesus completely. She told the servants to do exactly what He said. Even though He hadn’t done a public miracle yet, she knew He could handle it.” </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Nearby were six huge stone jars, normally used for washing before meals. Jesus asked the servants to fill them with water—all the way to the brim!”</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When the servants took some water to the master, it wasn’t water anymore — it was wine! Jesus had done a miracle!</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This wasn’t a trick or magic—it was a miracle! Only God could make water become wine instantly. Miracles show God’s power and help us trust Him more.”</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The Bible says this was the very first miracle Jesus did. It revealed His glory—showing who He really is—and it made His disciples believe in Him even more.”</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“The Wedding at Cana reminds us: We can trust Jesus with our problems, obey Him even if it seems small or silly, and believe that He is God’s Son who can do the impossible.”</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6906684" y="4876800"/>
            <a:ext cx="5283200" cy="255985"/>
          </a:xfrm>
          <a:prstGeom prst="rect">
            <a:avLst/>
          </a:prstGeom>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164730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Ask the children: </a:t>
            </a:r>
          </a:p>
          <a:p>
            <a:r>
              <a:rPr lang="en-US"/>
              <a:t>Who has been to a wedding before? </a:t>
            </a:r>
          </a:p>
          <a:p>
            <a:r>
              <a:rPr lang="en-US"/>
              <a:t>What was it like?</a:t>
            </a:r>
          </a:p>
          <a:p>
            <a:r>
              <a:rPr lang="en-US"/>
              <a:t>What if food or drink ran out?</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6906684" y="4876800"/>
            <a:ext cx="5283200" cy="255985"/>
          </a:xfrm>
          <a:prstGeom prst="rect">
            <a:avLst/>
          </a:prstGeom>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2221500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6906684" y="4876800"/>
            <a:ext cx="5283200" cy="255985"/>
          </a:xfrm>
          <a:prstGeom prst="rect">
            <a:avLst/>
          </a:prstGeom>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2676441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6906684" y="4876800"/>
            <a:ext cx="5283200" cy="255985"/>
          </a:xfrm>
          <a:prstGeom prst="rect">
            <a:avLst/>
          </a:prstGeom>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4214105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6906684" y="4876800"/>
            <a:ext cx="5283200" cy="255985"/>
          </a:xfrm>
          <a:prstGeom prst="rect">
            <a:avLst/>
          </a:prstGeom>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3272315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4675" y="384175"/>
            <a:ext cx="3422650" cy="192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6906684" y="4876800"/>
            <a:ext cx="5283200" cy="255985"/>
          </a:xfrm>
          <a:prstGeom prst="rect">
            <a:avLst/>
          </a:prstGeom>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72515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dirty="0"/>
              <a:t>People celebrate their wedding in so many different ways... We are going to start by looking at some wedding pictures from all over... Are you ready?</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dirty="0"/>
              <a:t>Different outfits:</a:t>
            </a:r>
          </a:p>
          <a:p>
            <a:r>
              <a:rPr lang="en-US" dirty="0"/>
              <a:t>Where do you think these couples are from?</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A weddings we often eat delicious food...</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Cool decorations, yummy cakes</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When they get married, people exchange rings...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They dance...</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a:t>Today we’re learning about Jesus’ very first miracle! </a:t>
            </a:r>
          </a:p>
          <a:p>
            <a:r>
              <a:rPr lang="en-US"/>
              <a:t>It happened at a wedding party in a town called Cana. Weddings in Bible times were huge celebrations that could last for days!</a:t>
            </a:r>
          </a:p>
          <a:p>
            <a:endParaRPr lang="en-US"/>
          </a:p>
          <a:p>
            <a:r>
              <a:rPr lang="en-US"/>
              <a:t>Optional (BUT FIRST WE PLAY A GAME) - Toilet Paper Wedding Dress Challenge</a:t>
            </a:r>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0.svg"/><Relationship Id="rId18" Type="http://schemas.openxmlformats.org/officeDocument/2006/relationships/image" Target="../media/image7.png"/><Relationship Id="rId3" Type="http://schemas.openxmlformats.org/officeDocument/2006/relationships/image" Target="../media/image25.png"/><Relationship Id="rId7" Type="http://schemas.openxmlformats.org/officeDocument/2006/relationships/image" Target="../media/image46.png"/><Relationship Id="rId12" Type="http://schemas.openxmlformats.org/officeDocument/2006/relationships/image" Target="../media/image19.png"/><Relationship Id="rId17" Type="http://schemas.openxmlformats.org/officeDocument/2006/relationships/image" Target="../media/image18.svg"/><Relationship Id="rId2" Type="http://schemas.openxmlformats.org/officeDocument/2006/relationships/notesSlide" Target="../notesSlides/notesSlide10.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hyperlink" Target="https://www.biblegateway.com/passage/?search=John%202%3A1-12&amp;version=NIV#fen-NIV-26100a" TargetMode="External"/><Relationship Id="rId5" Type="http://schemas.openxmlformats.org/officeDocument/2006/relationships/image" Target="../media/image3.png"/><Relationship Id="rId15" Type="http://schemas.openxmlformats.org/officeDocument/2006/relationships/image" Target="../media/image14.svg"/><Relationship Id="rId10" Type="http://schemas.openxmlformats.org/officeDocument/2006/relationships/image" Target="../media/image49.svg"/><Relationship Id="rId19"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48.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52.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42.png"/><Relationship Id="rId7" Type="http://schemas.openxmlformats.org/officeDocument/2006/relationships/image" Target="../media/image23.png"/><Relationship Id="rId12" Type="http://schemas.openxmlformats.org/officeDocument/2006/relationships/image" Target="../media/image51.svg"/><Relationship Id="rId17" Type="http://schemas.openxmlformats.org/officeDocument/2006/relationships/image" Target="../media/image15.png"/><Relationship Id="rId2" Type="http://schemas.openxmlformats.org/officeDocument/2006/relationships/notesSlide" Target="../notesSlides/notesSlide11.xml"/><Relationship Id="rId16" Type="http://schemas.openxmlformats.org/officeDocument/2006/relationships/image" Target="../media/image20.svg"/><Relationship Id="rId20"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0.png"/><Relationship Id="rId5" Type="http://schemas.openxmlformats.org/officeDocument/2006/relationships/image" Target="../media/image3.png"/><Relationship Id="rId15" Type="http://schemas.openxmlformats.org/officeDocument/2006/relationships/image" Target="../media/image19.png"/><Relationship Id="rId23" Type="http://schemas.openxmlformats.org/officeDocument/2006/relationships/image" Target="../media/image21.png"/><Relationship Id="rId10" Type="http://schemas.openxmlformats.org/officeDocument/2006/relationships/image" Target="../media/image8.svg"/><Relationship Id="rId19"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53.svg"/><Relationship Id="rId22" Type="http://schemas.openxmlformats.org/officeDocument/2006/relationships/image" Target="../media/image43.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24.svg"/><Relationship Id="rId12" Type="http://schemas.openxmlformats.org/officeDocument/2006/relationships/image" Target="../media/image17.png"/><Relationship Id="rId2" Type="http://schemas.openxmlformats.org/officeDocument/2006/relationships/image" Target="../media/image22.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55.svg"/><Relationship Id="rId12" Type="http://schemas.openxmlformats.org/officeDocument/2006/relationships/image" Target="../media/image17.png"/><Relationship Id="rId2" Type="http://schemas.openxmlformats.org/officeDocument/2006/relationships/image" Target="../media/image25.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20.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5.png"/><Relationship Id="rId18" Type="http://schemas.openxmlformats.org/officeDocument/2006/relationships/image" Target="../media/image10.sv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37.png"/><Relationship Id="rId12" Type="http://schemas.openxmlformats.org/officeDocument/2006/relationships/image" Target="../media/image18.svg"/><Relationship Id="rId17" Type="http://schemas.openxmlformats.org/officeDocument/2006/relationships/image" Target="../media/image9.png"/><Relationship Id="rId2" Type="http://schemas.openxmlformats.org/officeDocument/2006/relationships/notesSlide" Target="../notesSlides/notesSlide12.xml"/><Relationship Id="rId16" Type="http://schemas.openxmlformats.org/officeDocument/2006/relationships/image" Target="../media/image29.pn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56.jpeg"/><Relationship Id="rId10" Type="http://schemas.openxmlformats.org/officeDocument/2006/relationships/image" Target="../media/image8.svg"/><Relationship Id="rId19"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7.png"/><Relationship Id="rId18" Type="http://schemas.openxmlformats.org/officeDocument/2006/relationships/image" Target="../media/image60.svg"/><Relationship Id="rId26" Type="http://schemas.openxmlformats.org/officeDocument/2006/relationships/image" Target="../media/image67.svg"/><Relationship Id="rId3" Type="http://schemas.openxmlformats.org/officeDocument/2006/relationships/image" Target="../media/image22.png"/><Relationship Id="rId21" Type="http://schemas.openxmlformats.org/officeDocument/2006/relationships/image" Target="../media/image62.png"/><Relationship Id="rId7" Type="http://schemas.openxmlformats.org/officeDocument/2006/relationships/image" Target="../media/image23.png"/><Relationship Id="rId12" Type="http://schemas.openxmlformats.org/officeDocument/2006/relationships/image" Target="../media/image16.svg"/><Relationship Id="rId17" Type="http://schemas.openxmlformats.org/officeDocument/2006/relationships/image" Target="../media/image59.png"/><Relationship Id="rId25" Type="http://schemas.openxmlformats.org/officeDocument/2006/relationships/image" Target="../media/image66.png"/><Relationship Id="rId2" Type="http://schemas.openxmlformats.org/officeDocument/2006/relationships/notesSlide" Target="../notesSlides/notesSlide13.xml"/><Relationship Id="rId16" Type="http://schemas.openxmlformats.org/officeDocument/2006/relationships/image" Target="../media/image14.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5.png"/><Relationship Id="rId24" Type="http://schemas.openxmlformats.org/officeDocument/2006/relationships/image" Target="../media/image65.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64.png"/><Relationship Id="rId10" Type="http://schemas.openxmlformats.org/officeDocument/2006/relationships/image" Target="../media/image8.svg"/><Relationship Id="rId19" Type="http://schemas.openxmlformats.org/officeDocument/2006/relationships/image" Target="../media/image61.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8.svg"/><Relationship Id="rId22" Type="http://schemas.openxmlformats.org/officeDocument/2006/relationships/image" Target="../media/image63.svg"/><Relationship Id="rId27"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5.png"/><Relationship Id="rId1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7.png"/><Relationship Id="rId12" Type="http://schemas.openxmlformats.org/officeDocument/2006/relationships/image" Target="../media/image20.svg"/><Relationship Id="rId17" Type="http://schemas.openxmlformats.org/officeDocument/2006/relationships/image" Target="../media/image10.svg"/><Relationship Id="rId2" Type="http://schemas.openxmlformats.org/officeDocument/2006/relationships/notesSlide" Target="../notesSlides/notesSlide14.xml"/><Relationship Id="rId16" Type="http://schemas.openxmlformats.org/officeDocument/2006/relationships/image" Target="../media/image9.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68.png"/><Relationship Id="rId10" Type="http://schemas.openxmlformats.org/officeDocument/2006/relationships/image" Target="../media/image24.svg"/><Relationship Id="rId19" Type="http://schemas.openxmlformats.org/officeDocument/2006/relationships/image" Target="../media/image27.svg"/><Relationship Id="rId4" Type="http://schemas.openxmlformats.org/officeDocument/2006/relationships/image" Target="../media/image2.png"/><Relationship Id="rId9" Type="http://schemas.openxmlformats.org/officeDocument/2006/relationships/image" Target="../media/image23.png"/><Relationship Id="rId14"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8.svg"/><Relationship Id="rId1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7.png"/><Relationship Id="rId12" Type="http://schemas.openxmlformats.org/officeDocument/2006/relationships/image" Target="../media/image17.png"/><Relationship Id="rId17" Type="http://schemas.openxmlformats.org/officeDocument/2006/relationships/image" Target="../media/image71.svg"/><Relationship Id="rId2" Type="http://schemas.openxmlformats.org/officeDocument/2006/relationships/notesSlide" Target="../notesSlides/notesSlide15.xml"/><Relationship Id="rId16" Type="http://schemas.openxmlformats.org/officeDocument/2006/relationships/image" Target="../media/image70.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8.svg"/><Relationship Id="rId5" Type="http://schemas.openxmlformats.org/officeDocument/2006/relationships/image" Target="../media/image3.png"/><Relationship Id="rId15" Type="http://schemas.openxmlformats.org/officeDocument/2006/relationships/image" Target="../media/image16.svg"/><Relationship Id="rId10" Type="http://schemas.openxmlformats.org/officeDocument/2006/relationships/image" Target="../media/image7.png"/><Relationship Id="rId19" Type="http://schemas.openxmlformats.org/officeDocument/2006/relationships/image" Target="../media/image36.svg"/><Relationship Id="rId4" Type="http://schemas.openxmlformats.org/officeDocument/2006/relationships/image" Target="../media/image2.png"/><Relationship Id="rId9" Type="http://schemas.openxmlformats.org/officeDocument/2006/relationships/image" Target="../media/image69.png"/><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7.png"/><Relationship Id="rId18" Type="http://schemas.openxmlformats.org/officeDocument/2006/relationships/image" Target="../media/image29.png"/><Relationship Id="rId3" Type="http://schemas.openxmlformats.org/officeDocument/2006/relationships/image" Target="../media/image22.png"/><Relationship Id="rId21"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16.svg"/><Relationship Id="rId17" Type="http://schemas.openxmlformats.org/officeDocument/2006/relationships/image" Target="../media/image72.jpeg"/><Relationship Id="rId2" Type="http://schemas.openxmlformats.org/officeDocument/2006/relationships/notesSlide" Target="../notesSlides/notesSlide16.xml"/><Relationship Id="rId16" Type="http://schemas.openxmlformats.org/officeDocument/2006/relationships/image" Target="../media/image14.svg"/><Relationship Id="rId20"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5.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73.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media/image54.png"/><Relationship Id="rId12" Type="http://schemas.openxmlformats.org/officeDocument/2006/relationships/image" Target="../media/image20.svg"/><Relationship Id="rId17" Type="http://schemas.openxmlformats.org/officeDocument/2006/relationships/image" Target="../media/image21.png"/><Relationship Id="rId2" Type="http://schemas.openxmlformats.org/officeDocument/2006/relationships/notesSlide" Target="../notesSlides/notesSlide17.xml"/><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15.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7.png"/><Relationship Id="rId12" Type="http://schemas.openxmlformats.org/officeDocument/2006/relationships/image" Target="../media/image18.sv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15.png"/><Relationship Id="rId10" Type="http://schemas.openxmlformats.org/officeDocument/2006/relationships/image" Target="../media/image24.svg"/><Relationship Id="rId4" Type="http://schemas.openxmlformats.org/officeDocument/2006/relationships/image" Target="../media/image2.png"/><Relationship Id="rId9" Type="http://schemas.openxmlformats.org/officeDocument/2006/relationships/image" Target="../media/image23.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5.png"/><Relationship Id="rId18" Type="http://schemas.openxmlformats.org/officeDocument/2006/relationships/image" Target="../media/image78.svg"/><Relationship Id="rId3" Type="http://schemas.openxmlformats.org/officeDocument/2006/relationships/image" Target="../media/image1.png"/><Relationship Id="rId7" Type="http://schemas.openxmlformats.org/officeDocument/2006/relationships/image" Target="../media/image37.png"/><Relationship Id="rId12" Type="http://schemas.openxmlformats.org/officeDocument/2006/relationships/image" Target="../media/image18.svg"/><Relationship Id="rId17" Type="http://schemas.openxmlformats.org/officeDocument/2006/relationships/image" Target="../media/image77.png"/><Relationship Id="rId2" Type="http://schemas.openxmlformats.org/officeDocument/2006/relationships/notesSlide" Target="../notesSlides/notesSlide18.xml"/><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75.png"/><Relationship Id="rId10" Type="http://schemas.openxmlformats.org/officeDocument/2006/relationships/image" Target="../media/image8.svg"/><Relationship Id="rId19"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6.sv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4.sv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22.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4.svg"/><Relationship Id="rId1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3.wav"/><Relationship Id="rId18" Type="http://schemas.openxmlformats.org/officeDocument/2006/relationships/image" Target="../media/image21.png"/><Relationship Id="rId3" Type="http://schemas.openxmlformats.org/officeDocument/2006/relationships/audio" Target="../media/audio2.wav"/><Relationship Id="rId21" Type="http://schemas.openxmlformats.org/officeDocument/2006/relationships/image" Target="../media/image42.png"/><Relationship Id="rId7" Type="http://schemas.openxmlformats.org/officeDocument/2006/relationships/image" Target="../media/image4.svg"/><Relationship Id="rId12" Type="http://schemas.openxmlformats.org/officeDocument/2006/relationships/image" Target="../media/image79.png"/><Relationship Id="rId17" Type="http://schemas.openxmlformats.org/officeDocument/2006/relationships/image" Target="../media/image8.svg"/><Relationship Id="rId2" Type="http://schemas.openxmlformats.org/officeDocument/2006/relationships/audio" Target="../media/audio1.wav"/><Relationship Id="rId16" Type="http://schemas.openxmlformats.org/officeDocument/2006/relationships/image" Target="../media/image7.png"/><Relationship Id="rId20"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0.svg"/><Relationship Id="rId5" Type="http://schemas.openxmlformats.org/officeDocument/2006/relationships/image" Target="../media/image2.png"/><Relationship Id="rId15" Type="http://schemas.openxmlformats.org/officeDocument/2006/relationships/image" Target="../media/image16.svg"/><Relationship Id="rId10" Type="http://schemas.openxmlformats.org/officeDocument/2006/relationships/image" Target="../media/image19.png"/><Relationship Id="rId19"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24.svg"/><Relationship Id="rId14" Type="http://schemas.openxmlformats.org/officeDocument/2006/relationships/image" Target="../media/image15.png"/><Relationship Id="rId22" Type="http://schemas.openxmlformats.org/officeDocument/2006/relationships/image" Target="../media/image43.sv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3.wav"/><Relationship Id="rId18" Type="http://schemas.openxmlformats.org/officeDocument/2006/relationships/image" Target="../media/image7.png"/><Relationship Id="rId3" Type="http://schemas.openxmlformats.org/officeDocument/2006/relationships/audio" Target="../media/audio1.wav"/><Relationship Id="rId21" Type="http://schemas.openxmlformats.org/officeDocument/2006/relationships/image" Target="../media/image15.png"/><Relationship Id="rId7" Type="http://schemas.openxmlformats.org/officeDocument/2006/relationships/image" Target="../media/image4.svg"/><Relationship Id="rId12" Type="http://schemas.openxmlformats.org/officeDocument/2006/relationships/image" Target="../media/image79.png"/><Relationship Id="rId17" Type="http://schemas.openxmlformats.org/officeDocument/2006/relationships/image" Target="../media/image43.svg"/><Relationship Id="rId2" Type="http://schemas.openxmlformats.org/officeDocument/2006/relationships/audio" Target="../media/audio2.wav"/><Relationship Id="rId16" Type="http://schemas.openxmlformats.org/officeDocument/2006/relationships/image" Target="../media/image42.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0.svg"/><Relationship Id="rId5" Type="http://schemas.openxmlformats.org/officeDocument/2006/relationships/image" Target="../media/image2.png"/><Relationship Id="rId15" Type="http://schemas.openxmlformats.org/officeDocument/2006/relationships/image" Target="../media/image10.svg"/><Relationship Id="rId10" Type="http://schemas.openxmlformats.org/officeDocument/2006/relationships/image" Target="../media/image19.png"/><Relationship Id="rId19" Type="http://schemas.openxmlformats.org/officeDocument/2006/relationships/image" Target="../media/image8.svg"/><Relationship Id="rId4" Type="http://schemas.openxmlformats.org/officeDocument/2006/relationships/image" Target="../media/image1.png"/><Relationship Id="rId9" Type="http://schemas.openxmlformats.org/officeDocument/2006/relationships/image" Target="../media/image24.svg"/><Relationship Id="rId14" Type="http://schemas.openxmlformats.org/officeDocument/2006/relationships/image" Target="../media/image9.png"/><Relationship Id="rId22" Type="http://schemas.openxmlformats.org/officeDocument/2006/relationships/image" Target="../media/image16.svg"/></Relationships>
</file>

<file path=ppt/slides/_rels/slide24.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9.png"/><Relationship Id="rId18" Type="http://schemas.openxmlformats.org/officeDocument/2006/relationships/image" Target="../media/image43.svg"/><Relationship Id="rId3" Type="http://schemas.openxmlformats.org/officeDocument/2006/relationships/audio" Target="../media/audio2.wav"/><Relationship Id="rId21" Type="http://schemas.openxmlformats.org/officeDocument/2006/relationships/image" Target="../media/image21.png"/><Relationship Id="rId7" Type="http://schemas.openxmlformats.org/officeDocument/2006/relationships/image" Target="../media/image3.png"/><Relationship Id="rId12" Type="http://schemas.openxmlformats.org/officeDocument/2006/relationships/image" Target="../media/image20.svg"/><Relationship Id="rId17" Type="http://schemas.openxmlformats.org/officeDocument/2006/relationships/image" Target="../media/image42.png"/><Relationship Id="rId2" Type="http://schemas.openxmlformats.org/officeDocument/2006/relationships/notesSlide" Target="../notesSlides/notesSlide19.xml"/><Relationship Id="rId16" Type="http://schemas.openxmlformats.org/officeDocument/2006/relationships/image" Target="../media/image10.svg"/><Relationship Id="rId20"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9.png"/><Relationship Id="rId5" Type="http://schemas.openxmlformats.org/officeDocument/2006/relationships/image" Target="../media/image1.png"/><Relationship Id="rId15" Type="http://schemas.openxmlformats.org/officeDocument/2006/relationships/image" Target="../media/image9.png"/><Relationship Id="rId23" Type="http://schemas.openxmlformats.org/officeDocument/2006/relationships/image" Target="../media/image16.svg"/><Relationship Id="rId10" Type="http://schemas.openxmlformats.org/officeDocument/2006/relationships/image" Target="../media/image24.svg"/><Relationship Id="rId19" Type="http://schemas.openxmlformats.org/officeDocument/2006/relationships/image" Target="../media/image7.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audio" Target="../media/audio3.wav"/><Relationship Id="rId22"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9.png"/><Relationship Id="rId18" Type="http://schemas.openxmlformats.org/officeDocument/2006/relationships/image" Target="../media/image43.svg"/><Relationship Id="rId3" Type="http://schemas.openxmlformats.org/officeDocument/2006/relationships/audio" Target="../media/audio2.wav"/><Relationship Id="rId21" Type="http://schemas.openxmlformats.org/officeDocument/2006/relationships/image" Target="../media/image21.png"/><Relationship Id="rId7" Type="http://schemas.openxmlformats.org/officeDocument/2006/relationships/image" Target="../media/image3.png"/><Relationship Id="rId12" Type="http://schemas.openxmlformats.org/officeDocument/2006/relationships/image" Target="../media/image20.svg"/><Relationship Id="rId17" Type="http://schemas.openxmlformats.org/officeDocument/2006/relationships/image" Target="../media/image42.png"/><Relationship Id="rId2" Type="http://schemas.openxmlformats.org/officeDocument/2006/relationships/notesSlide" Target="../notesSlides/notesSlide20.xml"/><Relationship Id="rId16" Type="http://schemas.openxmlformats.org/officeDocument/2006/relationships/image" Target="../media/image10.svg"/><Relationship Id="rId20"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9.png"/><Relationship Id="rId5" Type="http://schemas.openxmlformats.org/officeDocument/2006/relationships/image" Target="../media/image1.png"/><Relationship Id="rId15" Type="http://schemas.openxmlformats.org/officeDocument/2006/relationships/image" Target="../media/image9.png"/><Relationship Id="rId23" Type="http://schemas.openxmlformats.org/officeDocument/2006/relationships/image" Target="../media/image16.svg"/><Relationship Id="rId10" Type="http://schemas.openxmlformats.org/officeDocument/2006/relationships/image" Target="../media/image24.svg"/><Relationship Id="rId19" Type="http://schemas.openxmlformats.org/officeDocument/2006/relationships/image" Target="../media/image7.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audio" Target="../media/audio3.wav"/><Relationship Id="rId22"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9.png"/><Relationship Id="rId18" Type="http://schemas.openxmlformats.org/officeDocument/2006/relationships/image" Target="../media/image43.svg"/><Relationship Id="rId3" Type="http://schemas.openxmlformats.org/officeDocument/2006/relationships/audio" Target="../media/audio2.wav"/><Relationship Id="rId21" Type="http://schemas.openxmlformats.org/officeDocument/2006/relationships/image" Target="../media/image21.png"/><Relationship Id="rId7" Type="http://schemas.openxmlformats.org/officeDocument/2006/relationships/image" Target="../media/image3.png"/><Relationship Id="rId12" Type="http://schemas.openxmlformats.org/officeDocument/2006/relationships/image" Target="../media/image20.svg"/><Relationship Id="rId17" Type="http://schemas.openxmlformats.org/officeDocument/2006/relationships/image" Target="../media/image42.png"/><Relationship Id="rId2" Type="http://schemas.openxmlformats.org/officeDocument/2006/relationships/notesSlide" Target="../notesSlides/notesSlide21.xml"/><Relationship Id="rId16" Type="http://schemas.openxmlformats.org/officeDocument/2006/relationships/image" Target="../media/image10.svg"/><Relationship Id="rId20"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9.png"/><Relationship Id="rId5" Type="http://schemas.openxmlformats.org/officeDocument/2006/relationships/image" Target="../media/image1.png"/><Relationship Id="rId15" Type="http://schemas.openxmlformats.org/officeDocument/2006/relationships/image" Target="../media/image9.png"/><Relationship Id="rId23" Type="http://schemas.openxmlformats.org/officeDocument/2006/relationships/image" Target="../media/image16.svg"/><Relationship Id="rId10" Type="http://schemas.openxmlformats.org/officeDocument/2006/relationships/image" Target="../media/image24.svg"/><Relationship Id="rId19" Type="http://schemas.openxmlformats.org/officeDocument/2006/relationships/image" Target="../media/image7.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audio" Target="../media/audio3.wav"/><Relationship Id="rId22"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9.png"/><Relationship Id="rId18" Type="http://schemas.openxmlformats.org/officeDocument/2006/relationships/image" Target="../media/image10.svg"/><Relationship Id="rId3" Type="http://schemas.openxmlformats.org/officeDocument/2006/relationships/audio" Target="../media/audio2.wav"/><Relationship Id="rId21" Type="http://schemas.openxmlformats.org/officeDocument/2006/relationships/image" Target="../media/image7.png"/><Relationship Id="rId7" Type="http://schemas.openxmlformats.org/officeDocument/2006/relationships/image" Target="../media/image3.png"/><Relationship Id="rId12" Type="http://schemas.openxmlformats.org/officeDocument/2006/relationships/image" Target="../media/image20.svg"/><Relationship Id="rId17" Type="http://schemas.openxmlformats.org/officeDocument/2006/relationships/image" Target="../media/image9.png"/><Relationship Id="rId2" Type="http://schemas.openxmlformats.org/officeDocument/2006/relationships/notesSlide" Target="../notesSlides/notesSlide22.xml"/><Relationship Id="rId16" Type="http://schemas.openxmlformats.org/officeDocument/2006/relationships/image" Target="../media/image16.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9.png"/><Relationship Id="rId5" Type="http://schemas.openxmlformats.org/officeDocument/2006/relationships/image" Target="../media/image1.png"/><Relationship Id="rId15" Type="http://schemas.openxmlformats.org/officeDocument/2006/relationships/image" Target="../media/image15.png"/><Relationship Id="rId23" Type="http://schemas.openxmlformats.org/officeDocument/2006/relationships/image" Target="../media/image21.png"/><Relationship Id="rId10" Type="http://schemas.openxmlformats.org/officeDocument/2006/relationships/image" Target="../media/image24.svg"/><Relationship Id="rId19"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audio" Target="../media/audio3.wav"/><Relationship Id="rId22"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9.png"/><Relationship Id="rId18" Type="http://schemas.openxmlformats.org/officeDocument/2006/relationships/image" Target="../media/image10.svg"/><Relationship Id="rId3" Type="http://schemas.openxmlformats.org/officeDocument/2006/relationships/audio" Target="../media/audio2.wav"/><Relationship Id="rId21" Type="http://schemas.openxmlformats.org/officeDocument/2006/relationships/image" Target="../media/image7.png"/><Relationship Id="rId7" Type="http://schemas.openxmlformats.org/officeDocument/2006/relationships/image" Target="../media/image3.png"/><Relationship Id="rId12" Type="http://schemas.openxmlformats.org/officeDocument/2006/relationships/image" Target="../media/image20.svg"/><Relationship Id="rId17" Type="http://schemas.openxmlformats.org/officeDocument/2006/relationships/image" Target="../media/image9.png"/><Relationship Id="rId2" Type="http://schemas.openxmlformats.org/officeDocument/2006/relationships/notesSlide" Target="../notesSlides/notesSlide23.xml"/><Relationship Id="rId16" Type="http://schemas.openxmlformats.org/officeDocument/2006/relationships/image" Target="../media/image16.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9.png"/><Relationship Id="rId5" Type="http://schemas.openxmlformats.org/officeDocument/2006/relationships/image" Target="../media/image1.png"/><Relationship Id="rId15" Type="http://schemas.openxmlformats.org/officeDocument/2006/relationships/image" Target="../media/image15.png"/><Relationship Id="rId23" Type="http://schemas.openxmlformats.org/officeDocument/2006/relationships/image" Target="../media/image21.png"/><Relationship Id="rId10" Type="http://schemas.openxmlformats.org/officeDocument/2006/relationships/image" Target="../media/image24.svg"/><Relationship Id="rId19"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audio" Target="../media/audio3.wav"/><Relationship Id="rId22" Type="http://schemas.openxmlformats.org/officeDocument/2006/relationships/image" Target="../media/image8.svg"/></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2.png"/><Relationship Id="rId18" Type="http://schemas.openxmlformats.org/officeDocument/2006/relationships/image" Target="../media/image20.sv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9.png"/><Relationship Id="rId2" Type="http://schemas.openxmlformats.org/officeDocument/2006/relationships/notesSlide" Target="../notesSlides/notesSlide24.xml"/><Relationship Id="rId16" Type="http://schemas.openxmlformats.org/officeDocument/2006/relationships/image" Target="../media/image18.svg"/><Relationship Id="rId20"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7.png"/><Relationship Id="rId23" Type="http://schemas.openxmlformats.org/officeDocument/2006/relationships/image" Target="../media/image21.png"/><Relationship Id="rId10" Type="http://schemas.openxmlformats.org/officeDocument/2006/relationships/image" Target="../media/image8.svg"/><Relationship Id="rId19"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43.svg"/><Relationship Id="rId22"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5.png"/><Relationship Id="rId18" Type="http://schemas.openxmlformats.org/officeDocument/2006/relationships/image" Target="../media/image27.svg"/><Relationship Id="rId3" Type="http://schemas.openxmlformats.org/officeDocument/2006/relationships/image" Target="../media/image25.png"/><Relationship Id="rId7" Type="http://schemas.openxmlformats.org/officeDocument/2006/relationships/image" Target="../media/image7.png"/><Relationship Id="rId12" Type="http://schemas.openxmlformats.org/officeDocument/2006/relationships/image" Target="../media/image20.sv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24.svg"/><Relationship Id="rId19"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3.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0.jpeg"/><Relationship Id="rId18"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image" Target="../media/image29.png"/><Relationship Id="rId17" Type="http://schemas.openxmlformats.org/officeDocument/2006/relationships/image" Target="../media/image14.svg"/><Relationship Id="rId2" Type="http://schemas.openxmlformats.org/officeDocument/2006/relationships/notesSlide" Target="../notesSlides/notesSlide4.xml"/><Relationship Id="rId16" Type="http://schemas.openxmlformats.org/officeDocument/2006/relationships/image" Target="../media/image13.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8.jpeg"/><Relationship Id="rId5" Type="http://schemas.openxmlformats.org/officeDocument/2006/relationships/image" Target="../media/image3.png"/><Relationship Id="rId15" Type="http://schemas.openxmlformats.org/officeDocument/2006/relationships/image" Target="../media/image18.svg"/><Relationship Id="rId10" Type="http://schemas.openxmlformats.org/officeDocument/2006/relationships/image" Target="../media/image16.svg"/><Relationship Id="rId19"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svg"/><Relationship Id="rId18"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image" Target="../media/image17.png"/><Relationship Id="rId17" Type="http://schemas.openxmlformats.org/officeDocument/2006/relationships/image" Target="../media/image16.svg"/><Relationship Id="rId2" Type="http://schemas.openxmlformats.org/officeDocument/2006/relationships/notesSlide" Target="../notesSlides/notesSlide5.xml"/><Relationship Id="rId16" Type="http://schemas.openxmlformats.org/officeDocument/2006/relationships/image" Target="../media/image15.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2.jpeg"/><Relationship Id="rId5" Type="http://schemas.openxmlformats.org/officeDocument/2006/relationships/image" Target="../media/image3.png"/><Relationship Id="rId15" Type="http://schemas.openxmlformats.org/officeDocument/2006/relationships/image" Target="../media/image14.svg"/><Relationship Id="rId10" Type="http://schemas.openxmlformats.org/officeDocument/2006/relationships/image" Target="../media/image29.png"/><Relationship Id="rId19"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31.jpe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svg"/><Relationship Id="rId18" Type="http://schemas.openxmlformats.org/officeDocument/2006/relationships/image" Target="../media/image36.svg"/><Relationship Id="rId3" Type="http://schemas.openxmlformats.org/officeDocument/2006/relationships/image" Target="../media/image22.png"/><Relationship Id="rId21"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7.png"/><Relationship Id="rId17"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16.svg"/><Relationship Id="rId20"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4.jpeg"/><Relationship Id="rId5" Type="http://schemas.openxmlformats.org/officeDocument/2006/relationships/image" Target="../media/image3.png"/><Relationship Id="rId15" Type="http://schemas.openxmlformats.org/officeDocument/2006/relationships/image" Target="../media/image15.png"/><Relationship Id="rId10" Type="http://schemas.openxmlformats.org/officeDocument/2006/relationships/image" Target="../media/image29.png"/><Relationship Id="rId19"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33.jpeg"/><Relationship Id="rId14" Type="http://schemas.openxmlformats.org/officeDocument/2006/relationships/image" Target="../media/image21.png"/><Relationship Id="rId22"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9.jpe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42.png"/><Relationship Id="rId7" Type="http://schemas.openxmlformats.org/officeDocument/2006/relationships/image" Target="../media/image37.png"/><Relationship Id="rId12" Type="http://schemas.openxmlformats.org/officeDocument/2006/relationships/image" Target="../media/image18.svg"/><Relationship Id="rId17" Type="http://schemas.openxmlformats.org/officeDocument/2006/relationships/image" Target="../media/image15.png"/><Relationship Id="rId2" Type="http://schemas.openxmlformats.org/officeDocument/2006/relationships/notesSlide" Target="../notesSlides/notesSlide7.xml"/><Relationship Id="rId16" Type="http://schemas.openxmlformats.org/officeDocument/2006/relationships/image" Target="../media/image21.png"/><Relationship Id="rId20"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41.jpeg"/><Relationship Id="rId10" Type="http://schemas.openxmlformats.org/officeDocument/2006/relationships/image" Target="../media/image8.svg"/><Relationship Id="rId19"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40.png"/><Relationship Id="rId22"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6.svg"/><Relationship Id="rId18" Type="http://schemas.openxmlformats.org/officeDocument/2006/relationships/image" Target="../media/image18.svg"/><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image" Target="../media/image15.png"/><Relationship Id="rId17" Type="http://schemas.openxmlformats.org/officeDocument/2006/relationships/image" Target="../media/image17.png"/><Relationship Id="rId2" Type="http://schemas.openxmlformats.org/officeDocument/2006/relationships/notesSlide" Target="../notesSlides/notesSlide8.xml"/><Relationship Id="rId16" Type="http://schemas.openxmlformats.org/officeDocument/2006/relationships/image" Target="../media/image21.png"/><Relationship Id="rId20"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5.jpeg"/><Relationship Id="rId5" Type="http://schemas.openxmlformats.org/officeDocument/2006/relationships/image" Target="../media/image3.png"/><Relationship Id="rId15" Type="http://schemas.openxmlformats.org/officeDocument/2006/relationships/image" Target="../media/image8.svg"/><Relationship Id="rId10" Type="http://schemas.openxmlformats.org/officeDocument/2006/relationships/image" Target="../media/image29.png"/><Relationship Id="rId19"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44.jpe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5.png"/><Relationship Id="rId18" Type="http://schemas.openxmlformats.org/officeDocument/2006/relationships/image" Target="../media/image43.sv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0.svg"/><Relationship Id="rId17" Type="http://schemas.openxmlformats.org/officeDocument/2006/relationships/image" Target="../media/image42.png"/><Relationship Id="rId2" Type="http://schemas.openxmlformats.org/officeDocument/2006/relationships/notesSlide" Target="../notesSlides/notesSlide9.xml"/><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8.svg"/><Relationship Id="rId19"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rot="-3398133">
            <a:off x="13404830" y="-4105193"/>
            <a:ext cx="4825239" cy="9334031"/>
            <a:chOff x="0" y="0"/>
            <a:chExt cx="1270845" cy="2458346"/>
          </a:xfrm>
        </p:grpSpPr>
        <p:sp>
          <p:nvSpPr>
            <p:cNvPr id="4" name="Freeform 4"/>
            <p:cNvSpPr/>
            <p:nvPr/>
          </p:nvSpPr>
          <p:spPr>
            <a:xfrm>
              <a:off x="0" y="0"/>
              <a:ext cx="1270845" cy="2458346"/>
            </a:xfrm>
            <a:custGeom>
              <a:avLst/>
              <a:gdLst/>
              <a:ahLst/>
              <a:cxnLst/>
              <a:rect l="l" t="t" r="r" b="b"/>
              <a:pathLst>
                <a:path w="1270845" h="2458346">
                  <a:moveTo>
                    <a:pt x="0" y="0"/>
                  </a:moveTo>
                  <a:lnTo>
                    <a:pt x="1270845" y="0"/>
                  </a:lnTo>
                  <a:lnTo>
                    <a:pt x="1270845" y="2458346"/>
                  </a:lnTo>
                  <a:lnTo>
                    <a:pt x="0" y="2458346"/>
                  </a:lnTo>
                  <a:close/>
                </a:path>
              </a:pathLst>
            </a:custGeom>
            <a:solidFill>
              <a:srgbClr val="FF66C4"/>
            </a:solidFill>
            <a:ln w="333375" cap="sq">
              <a:solidFill>
                <a:srgbClr val="FFFFFF"/>
              </a:solidFill>
              <a:prstDash val="solid"/>
              <a:miter/>
            </a:ln>
          </p:spPr>
        </p:sp>
        <p:sp>
          <p:nvSpPr>
            <p:cNvPr id="5" name="TextBox 5"/>
            <p:cNvSpPr txBox="1"/>
            <p:nvPr/>
          </p:nvSpPr>
          <p:spPr>
            <a:xfrm>
              <a:off x="0" y="-38100"/>
              <a:ext cx="1270845" cy="249644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398133">
            <a:off x="216570" y="5152539"/>
            <a:ext cx="4627825" cy="9334031"/>
            <a:chOff x="0" y="0"/>
            <a:chExt cx="1218851" cy="2458346"/>
          </a:xfrm>
        </p:grpSpPr>
        <p:sp>
          <p:nvSpPr>
            <p:cNvPr id="7" name="Freeform 7"/>
            <p:cNvSpPr/>
            <p:nvPr/>
          </p:nvSpPr>
          <p:spPr>
            <a:xfrm>
              <a:off x="0" y="0"/>
              <a:ext cx="1218851" cy="2458346"/>
            </a:xfrm>
            <a:custGeom>
              <a:avLst/>
              <a:gdLst/>
              <a:ahLst/>
              <a:cxnLst/>
              <a:rect l="l" t="t" r="r" b="b"/>
              <a:pathLst>
                <a:path w="1218851" h="2458346">
                  <a:moveTo>
                    <a:pt x="0" y="0"/>
                  </a:moveTo>
                  <a:lnTo>
                    <a:pt x="1218851" y="0"/>
                  </a:lnTo>
                  <a:lnTo>
                    <a:pt x="1218851" y="2458346"/>
                  </a:lnTo>
                  <a:lnTo>
                    <a:pt x="0" y="2458346"/>
                  </a:lnTo>
                  <a:close/>
                </a:path>
              </a:pathLst>
            </a:custGeom>
            <a:solidFill>
              <a:srgbClr val="FF66C4"/>
            </a:solidFill>
            <a:ln w="333375" cap="sq">
              <a:solidFill>
                <a:srgbClr val="FFFFFF"/>
              </a:solidFill>
              <a:prstDash val="solid"/>
              <a:miter/>
            </a:ln>
          </p:spPr>
        </p:sp>
        <p:sp>
          <p:nvSpPr>
            <p:cNvPr id="8" name="TextBox 8"/>
            <p:cNvSpPr txBox="1"/>
            <p:nvPr/>
          </p:nvSpPr>
          <p:spPr>
            <a:xfrm>
              <a:off x="0" y="-38100"/>
              <a:ext cx="1218851" cy="249644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988132">
            <a:off x="10814214" y="-1161027"/>
            <a:ext cx="11073316" cy="4104591"/>
          </a:xfrm>
          <a:custGeom>
            <a:avLst/>
            <a:gdLst/>
            <a:ahLst/>
            <a:cxnLst/>
            <a:rect l="l" t="t" r="r" b="b"/>
            <a:pathLst>
              <a:path w="11073316" h="4104591">
                <a:moveTo>
                  <a:pt x="0" y="0"/>
                </a:moveTo>
                <a:lnTo>
                  <a:pt x="11073316" y="0"/>
                </a:lnTo>
                <a:lnTo>
                  <a:pt x="11073316" y="4104591"/>
                </a:lnTo>
                <a:lnTo>
                  <a:pt x="0" y="4104591"/>
                </a:lnTo>
                <a:lnTo>
                  <a:pt x="0" y="0"/>
                </a:lnTo>
                <a:close/>
              </a:path>
            </a:pathLst>
          </a:custGeom>
          <a:blipFill>
            <a:blip r:embed="rId4"/>
            <a:stretch>
              <a:fillRect t="-69907" b="-4943"/>
            </a:stretch>
          </a:blipFill>
        </p:spPr>
      </p:sp>
      <p:sp>
        <p:nvSpPr>
          <p:cNvPr id="10" name="Freeform 10"/>
          <p:cNvSpPr/>
          <p:nvPr/>
        </p:nvSpPr>
        <p:spPr>
          <a:xfrm rot="2034203" flipV="1">
            <a:off x="-4461251" y="7035008"/>
            <a:ext cx="11314246" cy="4511827"/>
          </a:xfrm>
          <a:custGeom>
            <a:avLst/>
            <a:gdLst/>
            <a:ahLst/>
            <a:cxnLst/>
            <a:rect l="l" t="t" r="r" b="b"/>
            <a:pathLst>
              <a:path w="11314246" h="4511827">
                <a:moveTo>
                  <a:pt x="0" y="4511827"/>
                </a:moveTo>
                <a:lnTo>
                  <a:pt x="11314246" y="4511827"/>
                </a:lnTo>
                <a:lnTo>
                  <a:pt x="11314246" y="0"/>
                </a:lnTo>
                <a:lnTo>
                  <a:pt x="0" y="0"/>
                </a:lnTo>
                <a:lnTo>
                  <a:pt x="0" y="4511827"/>
                </a:lnTo>
                <a:close/>
              </a:path>
            </a:pathLst>
          </a:custGeom>
          <a:blipFill>
            <a:blip r:embed="rId4"/>
            <a:stretch>
              <a:fillRect t="-47220" b="-15309"/>
            </a:stretch>
          </a:blipFill>
        </p:spPr>
      </p:sp>
      <p:sp>
        <p:nvSpPr>
          <p:cNvPr id="11" name="Freeform 11"/>
          <p:cNvSpPr/>
          <p:nvPr/>
        </p:nvSpPr>
        <p:spPr>
          <a:xfrm>
            <a:off x="4062364" y="74871"/>
            <a:ext cx="9287977" cy="9287977"/>
          </a:xfrm>
          <a:custGeom>
            <a:avLst/>
            <a:gdLst/>
            <a:ahLst/>
            <a:cxnLst/>
            <a:rect l="l" t="t" r="r" b="b"/>
            <a:pathLst>
              <a:path w="9287977" h="9287977">
                <a:moveTo>
                  <a:pt x="0" y="0"/>
                </a:moveTo>
                <a:lnTo>
                  <a:pt x="9287977" y="0"/>
                </a:lnTo>
                <a:lnTo>
                  <a:pt x="9287977" y="9287977"/>
                </a:lnTo>
                <a:lnTo>
                  <a:pt x="0" y="9287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4087128" y="561822"/>
            <a:ext cx="10506484" cy="8615317"/>
            <a:chOff x="0" y="0"/>
            <a:chExt cx="14008645" cy="11487089"/>
          </a:xfrm>
        </p:grpSpPr>
        <p:sp>
          <p:nvSpPr>
            <p:cNvPr id="13" name="Freeform 13"/>
            <p:cNvSpPr/>
            <p:nvPr/>
          </p:nvSpPr>
          <p:spPr>
            <a:xfrm>
              <a:off x="0" y="0"/>
              <a:ext cx="14008645" cy="11487089"/>
            </a:xfrm>
            <a:custGeom>
              <a:avLst/>
              <a:gdLst/>
              <a:ahLst/>
              <a:cxnLst/>
              <a:rect l="l" t="t" r="r" b="b"/>
              <a:pathLst>
                <a:path w="14008645" h="11487089">
                  <a:moveTo>
                    <a:pt x="0" y="0"/>
                  </a:moveTo>
                  <a:lnTo>
                    <a:pt x="14008645" y="0"/>
                  </a:lnTo>
                  <a:lnTo>
                    <a:pt x="14008645" y="11487089"/>
                  </a:lnTo>
                  <a:lnTo>
                    <a:pt x="0" y="11487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2334681" y="1842821"/>
              <a:ext cx="8873230" cy="8873230"/>
            </a:xfrm>
            <a:custGeom>
              <a:avLst/>
              <a:gdLst/>
              <a:ahLst/>
              <a:cxnLst/>
              <a:rect l="l" t="t" r="r" b="b"/>
              <a:pathLst>
                <a:path w="8873230" h="8873230">
                  <a:moveTo>
                    <a:pt x="0" y="0"/>
                  </a:moveTo>
                  <a:lnTo>
                    <a:pt x="8873230" y="0"/>
                  </a:lnTo>
                  <a:lnTo>
                    <a:pt x="8873230" y="8873230"/>
                  </a:lnTo>
                  <a:lnTo>
                    <a:pt x="0" y="8873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5" name="Freeform 15"/>
          <p:cNvSpPr/>
          <p:nvPr/>
        </p:nvSpPr>
        <p:spPr>
          <a:xfrm rot="-1067539">
            <a:off x="-878522" y="6954701"/>
            <a:ext cx="4607197" cy="4607197"/>
          </a:xfrm>
          <a:custGeom>
            <a:avLst/>
            <a:gdLst/>
            <a:ahLst/>
            <a:cxnLst/>
            <a:rect l="l" t="t" r="r" b="b"/>
            <a:pathLst>
              <a:path w="4607197" h="4607197">
                <a:moveTo>
                  <a:pt x="0" y="0"/>
                </a:moveTo>
                <a:lnTo>
                  <a:pt x="4607197" y="0"/>
                </a:lnTo>
                <a:lnTo>
                  <a:pt x="4607197" y="4607198"/>
                </a:lnTo>
                <a:lnTo>
                  <a:pt x="0" y="4607198"/>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6" name="Freeform 16"/>
          <p:cNvSpPr/>
          <p:nvPr/>
        </p:nvSpPr>
        <p:spPr>
          <a:xfrm rot="2954767" flipH="1">
            <a:off x="-522443" y="5945141"/>
            <a:ext cx="4217809" cy="5603370"/>
          </a:xfrm>
          <a:custGeom>
            <a:avLst/>
            <a:gdLst/>
            <a:ahLst/>
            <a:cxnLst/>
            <a:rect l="l" t="t" r="r" b="b"/>
            <a:pathLst>
              <a:path w="4217809" h="5603370">
                <a:moveTo>
                  <a:pt x="4217809" y="0"/>
                </a:moveTo>
                <a:lnTo>
                  <a:pt x="0" y="0"/>
                </a:lnTo>
                <a:lnTo>
                  <a:pt x="0" y="5603370"/>
                </a:lnTo>
                <a:lnTo>
                  <a:pt x="4217809" y="5603370"/>
                </a:lnTo>
                <a:lnTo>
                  <a:pt x="4217809"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1067539">
            <a:off x="14708874" y="-1557299"/>
            <a:ext cx="5221812" cy="5221812"/>
          </a:xfrm>
          <a:custGeom>
            <a:avLst/>
            <a:gdLst/>
            <a:ahLst/>
            <a:cxnLst/>
            <a:rect l="l" t="t" r="r" b="b"/>
            <a:pathLst>
              <a:path w="5221812" h="5221812">
                <a:moveTo>
                  <a:pt x="0" y="0"/>
                </a:moveTo>
                <a:lnTo>
                  <a:pt x="5221811" y="0"/>
                </a:lnTo>
                <a:lnTo>
                  <a:pt x="5221811" y="5221812"/>
                </a:lnTo>
                <a:lnTo>
                  <a:pt x="0" y="522181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8" name="TextBox 18"/>
          <p:cNvSpPr txBox="1"/>
          <p:nvPr/>
        </p:nvSpPr>
        <p:spPr>
          <a:xfrm>
            <a:off x="2998961" y="4659785"/>
            <a:ext cx="12290078" cy="2701013"/>
          </a:xfrm>
          <a:prstGeom prst="rect">
            <a:avLst/>
          </a:prstGeom>
        </p:spPr>
        <p:txBody>
          <a:bodyPr lIns="0" tIns="0" rIns="0" bIns="0" rtlCol="0" anchor="t">
            <a:spAutoFit/>
          </a:bodyPr>
          <a:lstStyle/>
          <a:p>
            <a:pPr algn="ctr">
              <a:lnSpc>
                <a:spcPts val="9984"/>
              </a:lnSpc>
            </a:pPr>
            <a:r>
              <a:rPr lang="en-US" sz="12480" dirty="0">
                <a:solidFill>
                  <a:srgbClr val="00B0F0"/>
                </a:solidFill>
                <a:latin typeface="Luckiest Guy"/>
                <a:ea typeface="Luckiest Guy"/>
                <a:cs typeface="Luckiest Guy"/>
                <a:sym typeface="Luckiest Guy"/>
              </a:rPr>
              <a:t>THE WEDDING AT CANA</a:t>
            </a:r>
          </a:p>
        </p:txBody>
      </p:sp>
      <p:sp>
        <p:nvSpPr>
          <p:cNvPr id="19" name="Freeform 19"/>
          <p:cNvSpPr/>
          <p:nvPr/>
        </p:nvSpPr>
        <p:spPr>
          <a:xfrm rot="-1067539">
            <a:off x="14023271" y="6751942"/>
            <a:ext cx="5221812" cy="5221812"/>
          </a:xfrm>
          <a:custGeom>
            <a:avLst/>
            <a:gdLst/>
            <a:ahLst/>
            <a:cxnLst/>
            <a:rect l="l" t="t" r="r" b="b"/>
            <a:pathLst>
              <a:path w="5221812" h="5221812">
                <a:moveTo>
                  <a:pt x="0" y="0"/>
                </a:moveTo>
                <a:lnTo>
                  <a:pt x="5221812" y="0"/>
                </a:lnTo>
                <a:lnTo>
                  <a:pt x="5221812" y="5221812"/>
                </a:lnTo>
                <a:lnTo>
                  <a:pt x="0" y="522181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grpSp>
        <p:nvGrpSpPr>
          <p:cNvPr id="20" name="Group 20"/>
          <p:cNvGrpSpPr/>
          <p:nvPr/>
        </p:nvGrpSpPr>
        <p:grpSpPr>
          <a:xfrm>
            <a:off x="14593612" y="5143500"/>
            <a:ext cx="4806775" cy="5850777"/>
            <a:chOff x="0" y="0"/>
            <a:chExt cx="6409033" cy="7801035"/>
          </a:xfrm>
        </p:grpSpPr>
        <p:sp>
          <p:nvSpPr>
            <p:cNvPr id="21" name="Freeform 21"/>
            <p:cNvSpPr/>
            <p:nvPr/>
          </p:nvSpPr>
          <p:spPr>
            <a:xfrm>
              <a:off x="0" y="1858114"/>
              <a:ext cx="6409033" cy="5942922"/>
            </a:xfrm>
            <a:custGeom>
              <a:avLst/>
              <a:gdLst/>
              <a:ahLst/>
              <a:cxnLst/>
              <a:rect l="l" t="t" r="r" b="b"/>
              <a:pathLst>
                <a:path w="6409033" h="5942922">
                  <a:moveTo>
                    <a:pt x="0" y="0"/>
                  </a:moveTo>
                  <a:lnTo>
                    <a:pt x="6409033" y="0"/>
                  </a:lnTo>
                  <a:lnTo>
                    <a:pt x="6409033" y="5942921"/>
                  </a:lnTo>
                  <a:lnTo>
                    <a:pt x="0" y="59429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Freeform 22"/>
            <p:cNvSpPr/>
            <p:nvPr/>
          </p:nvSpPr>
          <p:spPr>
            <a:xfrm>
              <a:off x="1100789" y="3686452"/>
              <a:ext cx="3488832" cy="3488832"/>
            </a:xfrm>
            <a:custGeom>
              <a:avLst/>
              <a:gdLst/>
              <a:ahLst/>
              <a:cxnLst/>
              <a:rect l="l" t="t" r="r" b="b"/>
              <a:pathLst>
                <a:path w="3488832" h="3488832">
                  <a:moveTo>
                    <a:pt x="0" y="0"/>
                  </a:moveTo>
                  <a:lnTo>
                    <a:pt x="3488832" y="0"/>
                  </a:lnTo>
                  <a:lnTo>
                    <a:pt x="3488832" y="3488832"/>
                  </a:lnTo>
                  <a:lnTo>
                    <a:pt x="0" y="34888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rot="465610" flipH="1">
              <a:off x="2441450" y="80311"/>
              <a:ext cx="1573156" cy="5655829"/>
            </a:xfrm>
            <a:custGeom>
              <a:avLst/>
              <a:gdLst/>
              <a:ahLst/>
              <a:cxnLst/>
              <a:rect l="l" t="t" r="r" b="b"/>
              <a:pathLst>
                <a:path w="1573156" h="5655829">
                  <a:moveTo>
                    <a:pt x="1573156" y="0"/>
                  </a:moveTo>
                  <a:lnTo>
                    <a:pt x="0" y="0"/>
                  </a:lnTo>
                  <a:lnTo>
                    <a:pt x="0" y="5655829"/>
                  </a:lnTo>
                  <a:lnTo>
                    <a:pt x="1573156" y="5655829"/>
                  </a:lnTo>
                  <a:lnTo>
                    <a:pt x="1573156"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24" name="Group 24"/>
          <p:cNvGrpSpPr/>
          <p:nvPr/>
        </p:nvGrpSpPr>
        <p:grpSpPr>
          <a:xfrm rot="6565240">
            <a:off x="-1568298" y="-1305770"/>
            <a:ext cx="5703901" cy="5289072"/>
            <a:chOff x="0" y="0"/>
            <a:chExt cx="7605202" cy="7052096"/>
          </a:xfrm>
        </p:grpSpPr>
        <p:sp>
          <p:nvSpPr>
            <p:cNvPr id="25" name="Freeform 25"/>
            <p:cNvSpPr/>
            <p:nvPr/>
          </p:nvSpPr>
          <p:spPr>
            <a:xfrm>
              <a:off x="0" y="0"/>
              <a:ext cx="7605202" cy="7052096"/>
            </a:xfrm>
            <a:custGeom>
              <a:avLst/>
              <a:gdLst/>
              <a:ahLst/>
              <a:cxnLst/>
              <a:rect l="l" t="t" r="r" b="b"/>
              <a:pathLst>
                <a:path w="7605202" h="7052096">
                  <a:moveTo>
                    <a:pt x="0" y="0"/>
                  </a:moveTo>
                  <a:lnTo>
                    <a:pt x="7605202" y="0"/>
                  </a:lnTo>
                  <a:lnTo>
                    <a:pt x="7605202" y="7052096"/>
                  </a:lnTo>
                  <a:lnTo>
                    <a:pt x="0" y="70520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Freeform 26"/>
            <p:cNvSpPr/>
            <p:nvPr/>
          </p:nvSpPr>
          <p:spPr>
            <a:xfrm>
              <a:off x="1306238" y="2169576"/>
              <a:ext cx="4139980" cy="4139980"/>
            </a:xfrm>
            <a:custGeom>
              <a:avLst/>
              <a:gdLst/>
              <a:ahLst/>
              <a:cxnLst/>
              <a:rect l="l" t="t" r="r" b="b"/>
              <a:pathLst>
                <a:path w="4139980" h="4139980">
                  <a:moveTo>
                    <a:pt x="0" y="0"/>
                  </a:moveTo>
                  <a:lnTo>
                    <a:pt x="4139980" y="0"/>
                  </a:lnTo>
                  <a:lnTo>
                    <a:pt x="4139980" y="4139980"/>
                  </a:lnTo>
                  <a:lnTo>
                    <a:pt x="0" y="4139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7" name="Freeform 27"/>
          <p:cNvSpPr/>
          <p:nvPr/>
        </p:nvSpPr>
        <p:spPr>
          <a:xfrm rot="-1397051">
            <a:off x="781" y="-27533"/>
            <a:ext cx="3534829" cy="3393436"/>
          </a:xfrm>
          <a:custGeom>
            <a:avLst/>
            <a:gdLst/>
            <a:ahLst/>
            <a:cxnLst/>
            <a:rect l="l" t="t" r="r" b="b"/>
            <a:pathLst>
              <a:path w="3534829" h="3393436">
                <a:moveTo>
                  <a:pt x="0" y="0"/>
                </a:moveTo>
                <a:lnTo>
                  <a:pt x="3534830" y="0"/>
                </a:lnTo>
                <a:lnTo>
                  <a:pt x="3534830" y="3393436"/>
                </a:lnTo>
                <a:lnTo>
                  <a:pt x="0" y="33934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8" name="Freeform 28"/>
          <p:cNvSpPr/>
          <p:nvPr/>
        </p:nvSpPr>
        <p:spPr>
          <a:xfrm rot="742070">
            <a:off x="15403004" y="52646"/>
            <a:ext cx="2590096" cy="3924387"/>
          </a:xfrm>
          <a:custGeom>
            <a:avLst/>
            <a:gdLst/>
            <a:ahLst/>
            <a:cxnLst/>
            <a:rect l="l" t="t" r="r" b="b"/>
            <a:pathLst>
              <a:path w="2590096" h="3924387">
                <a:moveTo>
                  <a:pt x="0" y="0"/>
                </a:moveTo>
                <a:lnTo>
                  <a:pt x="2590096" y="0"/>
                </a:lnTo>
                <a:lnTo>
                  <a:pt x="2590096" y="3924387"/>
                </a:lnTo>
                <a:lnTo>
                  <a:pt x="0" y="39243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9" name="Freeform 29"/>
          <p:cNvSpPr/>
          <p:nvPr/>
        </p:nvSpPr>
        <p:spPr>
          <a:xfrm rot="-1067539">
            <a:off x="8338669" y="8706668"/>
            <a:ext cx="4949053" cy="4949053"/>
          </a:xfrm>
          <a:custGeom>
            <a:avLst/>
            <a:gdLst/>
            <a:ahLst/>
            <a:cxnLst/>
            <a:rect l="l" t="t" r="r" b="b"/>
            <a:pathLst>
              <a:path w="4949053" h="4949053">
                <a:moveTo>
                  <a:pt x="0" y="0"/>
                </a:moveTo>
                <a:lnTo>
                  <a:pt x="4949054" y="0"/>
                </a:lnTo>
                <a:lnTo>
                  <a:pt x="4949054" y="4949054"/>
                </a:lnTo>
                <a:lnTo>
                  <a:pt x="0" y="4949054"/>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30" name="Freeform 30"/>
          <p:cNvSpPr/>
          <p:nvPr/>
        </p:nvSpPr>
        <p:spPr>
          <a:xfrm rot="-3227500" flipH="1" flipV="1">
            <a:off x="8810311" y="8994210"/>
            <a:ext cx="2838789" cy="3043536"/>
          </a:xfrm>
          <a:custGeom>
            <a:avLst/>
            <a:gdLst/>
            <a:ahLst/>
            <a:cxnLst/>
            <a:rect l="l" t="t" r="r" b="b"/>
            <a:pathLst>
              <a:path w="2838789" h="3043536">
                <a:moveTo>
                  <a:pt x="2838789" y="3043536"/>
                </a:moveTo>
                <a:lnTo>
                  <a:pt x="0" y="3043536"/>
                </a:lnTo>
                <a:lnTo>
                  <a:pt x="0" y="0"/>
                </a:lnTo>
                <a:lnTo>
                  <a:pt x="2838789" y="0"/>
                </a:lnTo>
                <a:lnTo>
                  <a:pt x="2838789" y="3043536"/>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1" name="Freeform 31"/>
          <p:cNvSpPr/>
          <p:nvPr/>
        </p:nvSpPr>
        <p:spPr>
          <a:xfrm rot="-676186">
            <a:off x="6109236" y="-307506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2" name="Freeform 32"/>
          <p:cNvSpPr/>
          <p:nvPr/>
        </p:nvSpPr>
        <p:spPr>
          <a:xfrm>
            <a:off x="1051863" y="7811250"/>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23"/>
            <a:stretch>
              <a:fillRect r="-186187"/>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517461" y="4746082"/>
            <a:ext cx="4615002" cy="9858743"/>
            <a:chOff x="0" y="0"/>
            <a:chExt cx="1215474" cy="2596541"/>
          </a:xfrm>
        </p:grpSpPr>
        <p:sp>
          <p:nvSpPr>
            <p:cNvPr id="7" name="Freeform 7"/>
            <p:cNvSpPr/>
            <p:nvPr/>
          </p:nvSpPr>
          <p:spPr>
            <a:xfrm>
              <a:off x="0" y="0"/>
              <a:ext cx="1215474" cy="2596541"/>
            </a:xfrm>
            <a:custGeom>
              <a:avLst/>
              <a:gdLst/>
              <a:ahLst/>
              <a:cxnLst/>
              <a:rect l="l" t="t" r="r" b="b"/>
              <a:pathLst>
                <a:path w="1215474" h="2596541">
                  <a:moveTo>
                    <a:pt x="0" y="0"/>
                  </a:moveTo>
                  <a:lnTo>
                    <a:pt x="1215474" y="0"/>
                  </a:lnTo>
                  <a:lnTo>
                    <a:pt x="1215474"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15474"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1908514" y="-2267450"/>
            <a:ext cx="5874428" cy="5874428"/>
          </a:xfrm>
          <a:custGeom>
            <a:avLst/>
            <a:gdLst/>
            <a:ahLst/>
            <a:cxnLst/>
            <a:rect l="l" t="t" r="r" b="b"/>
            <a:pathLst>
              <a:path w="5874428" h="5874428">
                <a:moveTo>
                  <a:pt x="0" y="0"/>
                </a:moveTo>
                <a:lnTo>
                  <a:pt x="5874428" y="0"/>
                </a:lnTo>
                <a:lnTo>
                  <a:pt x="5874428" y="5874428"/>
                </a:lnTo>
                <a:lnTo>
                  <a:pt x="0" y="5874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TextBox 16"/>
          <p:cNvSpPr txBox="1"/>
          <p:nvPr/>
        </p:nvSpPr>
        <p:spPr>
          <a:xfrm>
            <a:off x="4896301" y="1826208"/>
            <a:ext cx="9970132" cy="1138308"/>
          </a:xfrm>
          <a:prstGeom prst="rect">
            <a:avLst/>
          </a:prstGeom>
        </p:spPr>
        <p:txBody>
          <a:bodyPr lIns="0" tIns="0" rIns="0" bIns="0" rtlCol="0" anchor="t">
            <a:spAutoFit/>
          </a:bodyPr>
          <a:lstStyle/>
          <a:p>
            <a:pPr algn="ctr">
              <a:lnSpc>
                <a:spcPts val="7970"/>
              </a:lnSpc>
            </a:pPr>
            <a:r>
              <a:rPr lang="en-US" sz="9962">
                <a:solidFill>
                  <a:srgbClr val="FF66C4"/>
                </a:solidFill>
                <a:latin typeface="Luckiest Guy"/>
                <a:ea typeface="Luckiest Guy"/>
                <a:cs typeface="Luckiest Guy"/>
                <a:sym typeface="Luckiest Guy"/>
              </a:rPr>
              <a:t>BIBLE READING</a:t>
            </a:r>
          </a:p>
        </p:txBody>
      </p:sp>
      <p:grpSp>
        <p:nvGrpSpPr>
          <p:cNvPr id="17" name="Group 17"/>
          <p:cNvGrpSpPr/>
          <p:nvPr/>
        </p:nvGrpSpPr>
        <p:grpSpPr>
          <a:xfrm>
            <a:off x="3577814" y="2571532"/>
            <a:ext cx="11517923" cy="5730133"/>
            <a:chOff x="0" y="0"/>
            <a:chExt cx="15357231" cy="7640178"/>
          </a:xfrm>
        </p:grpSpPr>
        <p:sp>
          <p:nvSpPr>
            <p:cNvPr id="18" name="Freeform 18"/>
            <p:cNvSpPr/>
            <p:nvPr/>
          </p:nvSpPr>
          <p:spPr>
            <a:xfrm>
              <a:off x="5603631" y="3764246"/>
              <a:ext cx="9753600" cy="877824"/>
            </a:xfrm>
            <a:custGeom>
              <a:avLst/>
              <a:gdLst/>
              <a:ahLst/>
              <a:cxnLst/>
              <a:rect l="l" t="t" r="r" b="b"/>
              <a:pathLst>
                <a:path w="9753600" h="877824">
                  <a:moveTo>
                    <a:pt x="0" y="0"/>
                  </a:moveTo>
                  <a:lnTo>
                    <a:pt x="9753600" y="0"/>
                  </a:lnTo>
                  <a:lnTo>
                    <a:pt x="9753600" y="877824"/>
                  </a:lnTo>
                  <a:lnTo>
                    <a:pt x="0" y="8778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0" y="4642070"/>
              <a:ext cx="2904746" cy="882303"/>
            </a:xfrm>
            <a:custGeom>
              <a:avLst/>
              <a:gdLst/>
              <a:ahLst/>
              <a:cxnLst/>
              <a:rect l="l" t="t" r="r" b="b"/>
              <a:pathLst>
                <a:path w="2904746" h="882303">
                  <a:moveTo>
                    <a:pt x="0" y="0"/>
                  </a:moveTo>
                  <a:lnTo>
                    <a:pt x="2904746" y="0"/>
                  </a:lnTo>
                  <a:lnTo>
                    <a:pt x="2904746" y="882303"/>
                  </a:lnTo>
                  <a:lnTo>
                    <a:pt x="0" y="882303"/>
                  </a:lnTo>
                  <a:lnTo>
                    <a:pt x="0" y="0"/>
                  </a:lnTo>
                  <a:close/>
                </a:path>
              </a:pathLst>
            </a:custGeom>
            <a:blipFill>
              <a:blip r:embed="rId9">
                <a:extLst>
                  <a:ext uri="{96DAC541-7B7A-43D3-8B79-37D633B846F1}">
                    <asvg:svgBlip xmlns:asvg="http://schemas.microsoft.com/office/drawing/2016/SVG/main" r:embed="rId10"/>
                  </a:ext>
                </a:extLst>
              </a:blip>
              <a:stretch>
                <a:fillRect l="-14479" t="-8072" r="-250260"/>
              </a:stretch>
            </a:blipFill>
          </p:spPr>
        </p:sp>
        <p:sp>
          <p:nvSpPr>
            <p:cNvPr id="20" name="TextBox 20"/>
            <p:cNvSpPr txBox="1"/>
            <p:nvPr/>
          </p:nvSpPr>
          <p:spPr>
            <a:xfrm>
              <a:off x="413031" y="-66675"/>
              <a:ext cx="14566286" cy="7706853"/>
            </a:xfrm>
            <a:prstGeom prst="rect">
              <a:avLst/>
            </a:prstGeom>
          </p:spPr>
          <p:txBody>
            <a:bodyPr lIns="0" tIns="0" rIns="0" bIns="0" rtlCol="0" anchor="t">
              <a:spAutoFit/>
            </a:bodyPr>
            <a:lstStyle/>
            <a:p>
              <a:pPr algn="just">
                <a:lnSpc>
                  <a:spcPts val="4425"/>
                </a:lnSpc>
              </a:pPr>
              <a:r>
                <a:rPr lang="en-US" sz="3160" b="1" spc="44">
                  <a:solidFill>
                    <a:srgbClr val="29110A"/>
                  </a:solidFill>
                  <a:latin typeface="Playpen Sans Bold"/>
                  <a:ea typeface="Playpen Sans Bold"/>
                  <a:cs typeface="Playpen Sans Bold"/>
                  <a:sym typeface="Playpen Sans Bold"/>
                </a:rPr>
                <a:t>John 2:1-12 (New International Version)</a:t>
              </a:r>
            </a:p>
            <a:p>
              <a:pPr algn="just">
                <a:lnSpc>
                  <a:spcPts val="4425"/>
                </a:lnSpc>
              </a:pPr>
              <a:endParaRPr lang="en-US" sz="3160" b="1" spc="44">
                <a:solidFill>
                  <a:srgbClr val="29110A"/>
                </a:solidFill>
                <a:latin typeface="Playpen Sans Bold"/>
                <a:ea typeface="Playpen Sans Bold"/>
                <a:cs typeface="Playpen Sans Bold"/>
                <a:sym typeface="Playpen Sans Bold"/>
              </a:endParaRPr>
            </a:p>
            <a:p>
              <a:pPr algn="just">
                <a:lnSpc>
                  <a:spcPts val="4425"/>
                </a:lnSpc>
              </a:pPr>
              <a:r>
                <a:rPr lang="en-US" sz="3160" b="1" spc="44">
                  <a:solidFill>
                    <a:srgbClr val="29110A"/>
                  </a:solidFill>
                  <a:latin typeface="Playpen Sans Bold"/>
                  <a:ea typeface="Playpen Sans Bold"/>
                  <a:cs typeface="Playpen Sans Bold"/>
                  <a:sym typeface="Playpen Sans Bold"/>
                </a:rPr>
                <a:t>Jesus Changes Water Into Wine</a:t>
              </a:r>
            </a:p>
            <a:p>
              <a:pPr algn="just">
                <a:lnSpc>
                  <a:spcPts val="4425"/>
                </a:lnSpc>
              </a:pPr>
              <a:r>
                <a:rPr lang="en-US" sz="3160" b="1" spc="44">
                  <a:solidFill>
                    <a:srgbClr val="29110A"/>
                  </a:solidFill>
                  <a:latin typeface="Playpen Sans Bold"/>
                  <a:ea typeface="Playpen Sans Bold"/>
                  <a:cs typeface="Playpen Sans Bold"/>
                  <a:sym typeface="Playpen Sans Bold"/>
                </a:rPr>
                <a:t>2 On the third day a wedding took place at Cana in Galilee. Jesus’ mother was there, 2 and Jesus and his disciples had also been invited to the wedding. 3 When the wine was gone, Jesus’ mother said to him, “They have no more wine.”</a:t>
              </a:r>
            </a:p>
            <a:p>
              <a:pPr algn="just">
                <a:lnSpc>
                  <a:spcPts val="4425"/>
                </a:lnSpc>
              </a:pPr>
              <a:r>
                <a:rPr lang="en-US" sz="3160" b="1" spc="44">
                  <a:solidFill>
                    <a:srgbClr val="29110A"/>
                  </a:solidFill>
                  <a:latin typeface="Playpen Sans Bold"/>
                  <a:ea typeface="Playpen Sans Bold"/>
                  <a:cs typeface="Playpen Sans Bold"/>
                  <a:sym typeface="Playpen Sans Bold"/>
                </a:rPr>
                <a:t>4 “Woman,[</a:t>
              </a:r>
              <a:r>
                <a:rPr lang="en-US" sz="3160" b="1" u="sng" spc="44">
                  <a:solidFill>
                    <a:srgbClr val="29110A"/>
                  </a:solidFill>
                  <a:latin typeface="Playpen Sans Bold"/>
                  <a:ea typeface="Playpen Sans Bold"/>
                  <a:cs typeface="Playpen Sans Bold"/>
                  <a:sym typeface="Playpen Sans Bold"/>
                  <a:hlinkClick r:id="rId11" tooltip="https://www.biblegateway.com/passage/?search=John%202%3A1-12&amp;version=NIV#fen-NIV-26100a"/>
                </a:rPr>
                <a:t>a</a:t>
              </a:r>
              <a:r>
                <a:rPr lang="en-US" sz="3160" b="1" spc="44">
                  <a:solidFill>
                    <a:srgbClr val="29110A"/>
                  </a:solidFill>
                  <a:latin typeface="Playpen Sans Bold"/>
                  <a:ea typeface="Playpen Sans Bold"/>
                  <a:cs typeface="Playpen Sans Bold"/>
                  <a:sym typeface="Playpen Sans Bold"/>
                </a:rPr>
                <a:t>] why do you involve me?” Jesus replied. “My hour has not yet come.”</a:t>
              </a:r>
            </a:p>
          </p:txBody>
        </p:sp>
      </p:grpSp>
      <p:sp>
        <p:nvSpPr>
          <p:cNvPr id="21" name="Freeform 21"/>
          <p:cNvSpPr/>
          <p:nvPr/>
        </p:nvSpPr>
        <p:spPr>
          <a:xfrm rot="1997937">
            <a:off x="15974760" y="-3070137"/>
            <a:ext cx="3368460" cy="6290016"/>
          </a:xfrm>
          <a:custGeom>
            <a:avLst/>
            <a:gdLst/>
            <a:ahLst/>
            <a:cxnLst/>
            <a:rect l="l" t="t" r="r" b="b"/>
            <a:pathLst>
              <a:path w="3368460" h="6290016">
                <a:moveTo>
                  <a:pt x="0" y="0"/>
                </a:moveTo>
                <a:lnTo>
                  <a:pt x="3368460" y="0"/>
                </a:lnTo>
                <a:lnTo>
                  <a:pt x="3368460" y="6290016"/>
                </a:lnTo>
                <a:lnTo>
                  <a:pt x="0" y="62900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rot="-2502508" flipH="1">
            <a:off x="-576699" y="7690779"/>
            <a:ext cx="3483478" cy="3344139"/>
          </a:xfrm>
          <a:custGeom>
            <a:avLst/>
            <a:gdLst/>
            <a:ahLst/>
            <a:cxnLst/>
            <a:rect l="l" t="t" r="r" b="b"/>
            <a:pathLst>
              <a:path w="3483478" h="3344139">
                <a:moveTo>
                  <a:pt x="3483478" y="0"/>
                </a:moveTo>
                <a:lnTo>
                  <a:pt x="0" y="0"/>
                </a:lnTo>
                <a:lnTo>
                  <a:pt x="0" y="3344139"/>
                </a:lnTo>
                <a:lnTo>
                  <a:pt x="3483478" y="3344139"/>
                </a:lnTo>
                <a:lnTo>
                  <a:pt x="3483478"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rot="3628015" flipH="1" flipV="1">
            <a:off x="-1006452" y="-1006469"/>
            <a:ext cx="3409654" cy="3655574"/>
          </a:xfrm>
          <a:custGeom>
            <a:avLst/>
            <a:gdLst/>
            <a:ahLst/>
            <a:cxnLst/>
            <a:rect l="l" t="t" r="r" b="b"/>
            <a:pathLst>
              <a:path w="3409654" h="3655574">
                <a:moveTo>
                  <a:pt x="3409654" y="3655574"/>
                </a:moveTo>
                <a:lnTo>
                  <a:pt x="0" y="3655574"/>
                </a:lnTo>
                <a:lnTo>
                  <a:pt x="0" y="0"/>
                </a:lnTo>
                <a:lnTo>
                  <a:pt x="3409654" y="0"/>
                </a:lnTo>
                <a:lnTo>
                  <a:pt x="3409654" y="3655574"/>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rot="-2522894" flipH="1">
            <a:off x="15055632" y="7074553"/>
            <a:ext cx="3579976" cy="4756006"/>
          </a:xfrm>
          <a:custGeom>
            <a:avLst/>
            <a:gdLst/>
            <a:ahLst/>
            <a:cxnLst/>
            <a:rect l="l" t="t" r="r" b="b"/>
            <a:pathLst>
              <a:path w="3579976" h="4756006">
                <a:moveTo>
                  <a:pt x="3579976" y="0"/>
                </a:moveTo>
                <a:lnTo>
                  <a:pt x="0" y="0"/>
                </a:lnTo>
                <a:lnTo>
                  <a:pt x="0" y="4756006"/>
                </a:lnTo>
                <a:lnTo>
                  <a:pt x="3579976" y="4756006"/>
                </a:lnTo>
                <a:lnTo>
                  <a:pt x="3579976"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a:off x="15914744" y="8518952"/>
            <a:ext cx="1478619" cy="1551598"/>
          </a:xfrm>
          <a:custGeom>
            <a:avLst/>
            <a:gdLst/>
            <a:ahLst/>
            <a:cxnLst/>
            <a:rect l="l" t="t" r="r" b="b"/>
            <a:pathLst>
              <a:path w="1478619" h="1551598">
                <a:moveTo>
                  <a:pt x="0" y="0"/>
                </a:moveTo>
                <a:lnTo>
                  <a:pt x="1478619" y="0"/>
                </a:lnTo>
                <a:lnTo>
                  <a:pt x="1478619" y="1551597"/>
                </a:lnTo>
                <a:lnTo>
                  <a:pt x="0" y="1551597"/>
                </a:lnTo>
                <a:lnTo>
                  <a:pt x="0" y="0"/>
                </a:lnTo>
                <a:close/>
              </a:path>
            </a:pathLst>
          </a:custGeom>
          <a:blipFill>
            <a:blip r:embed="rId20"/>
            <a:stretch>
              <a:fillRect r="-186187"/>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404817" y="4809440"/>
            <a:ext cx="4763283" cy="9858743"/>
            <a:chOff x="0" y="0"/>
            <a:chExt cx="1254527" cy="2596541"/>
          </a:xfrm>
        </p:grpSpPr>
        <p:sp>
          <p:nvSpPr>
            <p:cNvPr id="7" name="Freeform 7"/>
            <p:cNvSpPr/>
            <p:nvPr/>
          </p:nvSpPr>
          <p:spPr>
            <a:xfrm>
              <a:off x="0" y="0"/>
              <a:ext cx="1254527" cy="2596541"/>
            </a:xfrm>
            <a:custGeom>
              <a:avLst/>
              <a:gdLst/>
              <a:ahLst/>
              <a:cxnLst/>
              <a:rect l="l" t="t" r="r" b="b"/>
              <a:pathLst>
                <a:path w="1254527" h="2596541">
                  <a:moveTo>
                    <a:pt x="0" y="0"/>
                  </a:moveTo>
                  <a:lnTo>
                    <a:pt x="1254527" y="0"/>
                  </a:lnTo>
                  <a:lnTo>
                    <a:pt x="1254527" y="2596541"/>
                  </a:lnTo>
                  <a:lnTo>
                    <a:pt x="0" y="2596541"/>
                  </a:lnTo>
                  <a:close/>
                </a:path>
              </a:pathLst>
            </a:custGeom>
            <a:solidFill>
              <a:srgbClr val="5CE1E6"/>
            </a:solidFill>
            <a:ln w="333375" cap="sq">
              <a:solidFill>
                <a:srgbClr val="FFFFFF"/>
              </a:solidFill>
              <a:prstDash val="solid"/>
              <a:miter/>
            </a:ln>
          </p:spPr>
        </p:sp>
        <p:sp>
          <p:nvSpPr>
            <p:cNvPr id="8" name="TextBox 8"/>
            <p:cNvSpPr txBox="1"/>
            <p:nvPr/>
          </p:nvSpPr>
          <p:spPr>
            <a:xfrm>
              <a:off x="0" y="-38100"/>
              <a:ext cx="1254527"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1316650" y="-1574159"/>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7077345">
            <a:off x="15216887" y="-984531"/>
            <a:ext cx="3388983" cy="4502272"/>
          </a:xfrm>
          <a:custGeom>
            <a:avLst/>
            <a:gdLst/>
            <a:ahLst/>
            <a:cxnLst/>
            <a:rect l="l" t="t" r="r" b="b"/>
            <a:pathLst>
              <a:path w="3388983" h="4502272">
                <a:moveTo>
                  <a:pt x="0" y="0"/>
                </a:moveTo>
                <a:lnTo>
                  <a:pt x="3388984" y="0"/>
                </a:lnTo>
                <a:lnTo>
                  <a:pt x="3388984" y="4502272"/>
                </a:lnTo>
                <a:lnTo>
                  <a:pt x="0" y="45022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7" name="Group 17"/>
          <p:cNvGrpSpPr/>
          <p:nvPr/>
        </p:nvGrpSpPr>
        <p:grpSpPr>
          <a:xfrm>
            <a:off x="3709004" y="2190660"/>
            <a:ext cx="11312029" cy="5611023"/>
            <a:chOff x="0" y="-66675"/>
            <a:chExt cx="15082705" cy="7481364"/>
          </a:xfrm>
        </p:grpSpPr>
        <p:sp>
          <p:nvSpPr>
            <p:cNvPr id="18" name="Freeform 18"/>
            <p:cNvSpPr/>
            <p:nvPr/>
          </p:nvSpPr>
          <p:spPr>
            <a:xfrm rot="114627">
              <a:off x="5179585" y="2795278"/>
              <a:ext cx="5387589" cy="587737"/>
            </a:xfrm>
            <a:custGeom>
              <a:avLst/>
              <a:gdLst/>
              <a:ahLst/>
              <a:cxnLst/>
              <a:rect l="l" t="t" r="r" b="b"/>
              <a:pathLst>
                <a:path w="5387589" h="587737">
                  <a:moveTo>
                    <a:pt x="0" y="0"/>
                  </a:moveTo>
                  <a:lnTo>
                    <a:pt x="5387589" y="0"/>
                  </a:lnTo>
                  <a:lnTo>
                    <a:pt x="5387589" y="587737"/>
                  </a:lnTo>
                  <a:lnTo>
                    <a:pt x="0" y="5877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a:off x="9923044" y="0"/>
              <a:ext cx="5159661" cy="870693"/>
            </a:xfrm>
            <a:custGeom>
              <a:avLst/>
              <a:gdLst/>
              <a:ahLst/>
              <a:cxnLst/>
              <a:rect l="l" t="t" r="r" b="b"/>
              <a:pathLst>
                <a:path w="5159661" h="870693">
                  <a:moveTo>
                    <a:pt x="0" y="0"/>
                  </a:moveTo>
                  <a:lnTo>
                    <a:pt x="5159660" y="0"/>
                  </a:lnTo>
                  <a:lnTo>
                    <a:pt x="5159660" y="870693"/>
                  </a:lnTo>
                  <a:lnTo>
                    <a:pt x="0" y="8706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0" y="721962"/>
              <a:ext cx="3316783" cy="802924"/>
            </a:xfrm>
            <a:custGeom>
              <a:avLst/>
              <a:gdLst/>
              <a:ahLst/>
              <a:cxnLst/>
              <a:rect l="l" t="t" r="r" b="b"/>
              <a:pathLst>
                <a:path w="3316783" h="802924">
                  <a:moveTo>
                    <a:pt x="0" y="0"/>
                  </a:moveTo>
                  <a:lnTo>
                    <a:pt x="3316783" y="0"/>
                  </a:lnTo>
                  <a:lnTo>
                    <a:pt x="3316783" y="802925"/>
                  </a:lnTo>
                  <a:lnTo>
                    <a:pt x="0" y="802925"/>
                  </a:lnTo>
                  <a:lnTo>
                    <a:pt x="0" y="0"/>
                  </a:lnTo>
                  <a:close/>
                </a:path>
              </a:pathLst>
            </a:custGeom>
            <a:blipFill>
              <a:blip r:embed="rId13">
                <a:extLst>
                  <a:ext uri="{96DAC541-7B7A-43D3-8B79-37D633B846F1}">
                    <asvg:svgBlip xmlns:asvg="http://schemas.microsoft.com/office/drawing/2016/SVG/main" r:embed="rId14"/>
                  </a:ext>
                </a:extLst>
              </a:blip>
              <a:stretch>
                <a:fillRect r="-55562" b="-8440"/>
              </a:stretch>
            </a:blipFill>
          </p:spPr>
        </p:sp>
        <p:sp>
          <p:nvSpPr>
            <p:cNvPr id="21" name="TextBox 21"/>
            <p:cNvSpPr txBox="1"/>
            <p:nvPr/>
          </p:nvSpPr>
          <p:spPr>
            <a:xfrm>
              <a:off x="307309" y="-66675"/>
              <a:ext cx="14427891" cy="7481364"/>
            </a:xfrm>
            <a:prstGeom prst="rect">
              <a:avLst/>
            </a:prstGeom>
          </p:spPr>
          <p:txBody>
            <a:bodyPr lIns="0" tIns="0" rIns="0" bIns="0" rtlCol="0" anchor="t">
              <a:spAutoFit/>
            </a:bodyPr>
            <a:lstStyle/>
            <a:p>
              <a:pPr algn="just">
                <a:lnSpc>
                  <a:spcPts val="4425"/>
                </a:lnSpc>
              </a:pPr>
              <a:r>
                <a:rPr lang="en-US" sz="3160" b="1" spc="44" dirty="0">
                  <a:solidFill>
                    <a:srgbClr val="29110A"/>
                  </a:solidFill>
                  <a:latin typeface="Playpen Sans Bold"/>
                  <a:ea typeface="Playpen Sans Bold"/>
                  <a:cs typeface="Playpen Sans Bold"/>
                  <a:sym typeface="Playpen Sans Bold"/>
                </a:rPr>
                <a:t>5 His mother said to the servants, “Do whatever he tells you.”</a:t>
              </a:r>
            </a:p>
            <a:p>
              <a:pPr algn="just">
                <a:lnSpc>
                  <a:spcPts val="4425"/>
                </a:lnSpc>
              </a:pPr>
              <a:r>
                <a:rPr lang="en-US" sz="3160" b="1" spc="44" dirty="0">
                  <a:solidFill>
                    <a:srgbClr val="29110A"/>
                  </a:solidFill>
                  <a:latin typeface="Playpen Sans Bold"/>
                  <a:ea typeface="Playpen Sans Bold"/>
                  <a:cs typeface="Playpen Sans Bold"/>
                  <a:sym typeface="Playpen Sans Bold"/>
                </a:rPr>
                <a:t>6 Nearby stood six stone water jars, the kind used by the Jews for ceremonial washing, each holding from twenty to thirty gallons.</a:t>
              </a:r>
            </a:p>
            <a:p>
              <a:pPr algn="just">
                <a:lnSpc>
                  <a:spcPts val="4425"/>
                </a:lnSpc>
              </a:pPr>
              <a:r>
                <a:rPr lang="en-US" sz="3160" b="1" spc="44" dirty="0">
                  <a:solidFill>
                    <a:srgbClr val="29110A"/>
                  </a:solidFill>
                  <a:latin typeface="Playpen Sans Bold"/>
                  <a:ea typeface="Playpen Sans Bold"/>
                  <a:cs typeface="Playpen Sans Bold"/>
                  <a:sym typeface="Playpen Sans Bold"/>
                </a:rPr>
                <a:t>7 Jesus said to the servants, “Fill the jars with water”; so they filled them to the brim.</a:t>
              </a:r>
            </a:p>
            <a:p>
              <a:pPr algn="just">
                <a:lnSpc>
                  <a:spcPts val="4425"/>
                </a:lnSpc>
              </a:pPr>
              <a:r>
                <a:rPr lang="en-US" sz="3160" b="1" spc="44" dirty="0">
                  <a:solidFill>
                    <a:srgbClr val="29110A"/>
                  </a:solidFill>
                  <a:latin typeface="Playpen Sans Bold"/>
                  <a:ea typeface="Playpen Sans Bold"/>
                  <a:cs typeface="Playpen Sans Bold"/>
                  <a:sym typeface="Playpen Sans Bold"/>
                </a:rPr>
                <a:t>8 Then he told them, “Now draw some out and take it to the master of the banquet.”</a:t>
              </a:r>
            </a:p>
            <a:p>
              <a:pPr algn="just">
                <a:lnSpc>
                  <a:spcPts val="4425"/>
                </a:lnSpc>
              </a:pPr>
              <a:endParaRPr lang="en-US" sz="3160" b="1" spc="44" dirty="0">
                <a:solidFill>
                  <a:srgbClr val="29110A"/>
                </a:solidFill>
                <a:latin typeface="Playpen Sans Bold"/>
                <a:ea typeface="Playpen Sans Bold"/>
                <a:cs typeface="Playpen Sans Bold"/>
                <a:sym typeface="Playpen Sans Bold"/>
              </a:endParaRPr>
            </a:p>
          </p:txBody>
        </p:sp>
      </p:grpSp>
      <p:sp>
        <p:nvSpPr>
          <p:cNvPr id="22" name="Freeform 22"/>
          <p:cNvSpPr/>
          <p:nvPr/>
        </p:nvSpPr>
        <p:spPr>
          <a:xfrm rot="-676186">
            <a:off x="-175823" y="-180205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3" name="Freeform 23"/>
          <p:cNvSpPr/>
          <p:nvPr/>
        </p:nvSpPr>
        <p:spPr>
          <a:xfrm rot="-1598286">
            <a:off x="391740" y="5801279"/>
            <a:ext cx="2990312" cy="4530776"/>
          </a:xfrm>
          <a:custGeom>
            <a:avLst/>
            <a:gdLst/>
            <a:ahLst/>
            <a:cxnLst/>
            <a:rect l="l" t="t" r="r" b="b"/>
            <a:pathLst>
              <a:path w="2990312" h="4530776">
                <a:moveTo>
                  <a:pt x="0" y="0"/>
                </a:moveTo>
                <a:lnTo>
                  <a:pt x="2990313" y="0"/>
                </a:lnTo>
                <a:lnTo>
                  <a:pt x="2990313" y="4530777"/>
                </a:lnTo>
                <a:lnTo>
                  <a:pt x="0" y="4530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4"/>
          <p:cNvGrpSpPr/>
          <p:nvPr/>
        </p:nvGrpSpPr>
        <p:grpSpPr>
          <a:xfrm>
            <a:off x="13184081" y="4068901"/>
            <a:ext cx="5518476" cy="6717055"/>
            <a:chOff x="0" y="0"/>
            <a:chExt cx="7357968" cy="8956073"/>
          </a:xfrm>
        </p:grpSpPr>
        <p:sp>
          <p:nvSpPr>
            <p:cNvPr id="25" name="Freeform 25"/>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6" name="Freeform 26"/>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28" name="Freeform 28"/>
          <p:cNvSpPr/>
          <p:nvPr/>
        </p:nvSpPr>
        <p:spPr>
          <a:xfrm>
            <a:off x="15943319" y="57653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3"/>
            <a:stretch>
              <a:fillRect r="-186187"/>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474958" y="4769989"/>
            <a:ext cx="4670952" cy="9858743"/>
            <a:chOff x="0" y="0"/>
            <a:chExt cx="1230210" cy="2596541"/>
          </a:xfrm>
        </p:grpSpPr>
        <p:sp>
          <p:nvSpPr>
            <p:cNvPr id="7" name="Freeform 7"/>
            <p:cNvSpPr/>
            <p:nvPr/>
          </p:nvSpPr>
          <p:spPr>
            <a:xfrm>
              <a:off x="0" y="0"/>
              <a:ext cx="1230210" cy="2596541"/>
            </a:xfrm>
            <a:custGeom>
              <a:avLst/>
              <a:gdLst/>
              <a:ahLst/>
              <a:cxnLst/>
              <a:rect l="l" t="t" r="r" b="b"/>
              <a:pathLst>
                <a:path w="1230210" h="2596541">
                  <a:moveTo>
                    <a:pt x="0" y="0"/>
                  </a:moveTo>
                  <a:lnTo>
                    <a:pt x="1230210" y="0"/>
                  </a:lnTo>
                  <a:lnTo>
                    <a:pt x="1230210"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30210"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3"/>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3"/>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2954767" flipH="1">
            <a:off x="-744429" y="6201184"/>
            <a:ext cx="4115623" cy="5467615"/>
          </a:xfrm>
          <a:custGeom>
            <a:avLst/>
            <a:gdLst/>
            <a:ahLst/>
            <a:cxnLst/>
            <a:rect l="l" t="t" r="r" b="b"/>
            <a:pathLst>
              <a:path w="4115623" h="5467615">
                <a:moveTo>
                  <a:pt x="4115623" y="0"/>
                </a:moveTo>
                <a:lnTo>
                  <a:pt x="0" y="0"/>
                </a:lnTo>
                <a:lnTo>
                  <a:pt x="0" y="5467615"/>
                </a:lnTo>
                <a:lnTo>
                  <a:pt x="4115623" y="5467615"/>
                </a:lnTo>
                <a:lnTo>
                  <a:pt x="4115623"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3783790" y="2555962"/>
            <a:ext cx="10924714" cy="5108401"/>
          </a:xfrm>
          <a:prstGeom prst="rect">
            <a:avLst/>
          </a:prstGeom>
        </p:spPr>
        <p:txBody>
          <a:bodyPr lIns="0" tIns="0" rIns="0" bIns="0" rtlCol="0" anchor="t">
            <a:spAutoFit/>
          </a:bodyPr>
          <a:lstStyle/>
          <a:p>
            <a:pPr algn="just">
              <a:lnSpc>
                <a:spcPts val="4425"/>
              </a:lnSpc>
            </a:pPr>
            <a:r>
              <a:rPr lang="en-US" sz="3160" b="1" spc="44">
                <a:solidFill>
                  <a:srgbClr val="29110A"/>
                </a:solidFill>
                <a:latin typeface="Playpen Sans Bold"/>
                <a:ea typeface="Playpen Sans Bold"/>
                <a:cs typeface="Playpen Sans Bold"/>
                <a:sym typeface="Playpen Sans Bold"/>
              </a:rPr>
              <a:t>They did so, 9 and the master of the banquet tasted the water that had been turned into wine. He did not realize where it had come from, though the servants who had drawn the water knew. Then he called the bridegroom aside 10 and said, “Everyone brings out the choice wine first and then the cheaper wine after the guests have had too much to drink; but you have saved the best till now.”</a:t>
            </a:r>
          </a:p>
        </p:txBody>
      </p:sp>
      <p:sp>
        <p:nvSpPr>
          <p:cNvPr id="18" name="Freeform 18"/>
          <p:cNvSpPr/>
          <p:nvPr/>
        </p:nvSpPr>
        <p:spPr>
          <a:xfrm rot="-1598286">
            <a:off x="15990758" y="6636624"/>
            <a:ext cx="2695555" cy="4084175"/>
          </a:xfrm>
          <a:custGeom>
            <a:avLst/>
            <a:gdLst/>
            <a:ahLst/>
            <a:cxnLst/>
            <a:rect l="l" t="t" r="r" b="b"/>
            <a:pathLst>
              <a:path w="2695555" h="4084175">
                <a:moveTo>
                  <a:pt x="0" y="0"/>
                </a:moveTo>
                <a:lnTo>
                  <a:pt x="2695556" y="0"/>
                </a:lnTo>
                <a:lnTo>
                  <a:pt x="2695556" y="4084175"/>
                </a:lnTo>
                <a:lnTo>
                  <a:pt x="0" y="4084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rot="-8100000" flipH="1" flipV="1">
            <a:off x="15368826" y="113782"/>
            <a:ext cx="2838789" cy="3043536"/>
          </a:xfrm>
          <a:custGeom>
            <a:avLst/>
            <a:gdLst/>
            <a:ahLst/>
            <a:cxnLst/>
            <a:rect l="l" t="t" r="r" b="b"/>
            <a:pathLst>
              <a:path w="2838789" h="3043536">
                <a:moveTo>
                  <a:pt x="2838789" y="3043536"/>
                </a:moveTo>
                <a:lnTo>
                  <a:pt x="0" y="3043536"/>
                </a:lnTo>
                <a:lnTo>
                  <a:pt x="0" y="0"/>
                </a:lnTo>
                <a:lnTo>
                  <a:pt x="2838789" y="0"/>
                </a:lnTo>
                <a:lnTo>
                  <a:pt x="2838789" y="3043536"/>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rot="-2502508" flipH="1">
            <a:off x="-83932" y="23750"/>
            <a:ext cx="3483478" cy="3344139"/>
          </a:xfrm>
          <a:custGeom>
            <a:avLst/>
            <a:gdLst/>
            <a:ahLst/>
            <a:cxnLst/>
            <a:rect l="l" t="t" r="r" b="b"/>
            <a:pathLst>
              <a:path w="3483478" h="3344139">
                <a:moveTo>
                  <a:pt x="3483478" y="0"/>
                </a:moveTo>
                <a:lnTo>
                  <a:pt x="0" y="0"/>
                </a:lnTo>
                <a:lnTo>
                  <a:pt x="0" y="3344139"/>
                </a:lnTo>
                <a:lnTo>
                  <a:pt x="3483478" y="3344139"/>
                </a:lnTo>
                <a:lnTo>
                  <a:pt x="3483478"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722606" y="7969588"/>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6"/>
            <a:stretch>
              <a:fillRect r="-186187"/>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275991" y="4881899"/>
            <a:ext cx="4932863" cy="9858743"/>
            <a:chOff x="0" y="0"/>
            <a:chExt cx="1299190" cy="2596541"/>
          </a:xfrm>
        </p:grpSpPr>
        <p:sp>
          <p:nvSpPr>
            <p:cNvPr id="7" name="Freeform 7"/>
            <p:cNvSpPr/>
            <p:nvPr/>
          </p:nvSpPr>
          <p:spPr>
            <a:xfrm>
              <a:off x="0" y="0"/>
              <a:ext cx="1299190" cy="2596541"/>
            </a:xfrm>
            <a:custGeom>
              <a:avLst/>
              <a:gdLst/>
              <a:ahLst/>
              <a:cxnLst/>
              <a:rect l="l" t="t" r="r" b="b"/>
              <a:pathLst>
                <a:path w="1299190" h="2596541">
                  <a:moveTo>
                    <a:pt x="0" y="0"/>
                  </a:moveTo>
                  <a:lnTo>
                    <a:pt x="1299190" y="0"/>
                  </a:lnTo>
                  <a:lnTo>
                    <a:pt x="1299190"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99190"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3"/>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3"/>
            <a:stretch>
              <a:fillRect t="-21721" b="-17342"/>
            </a:stretch>
          </a:blipFill>
        </p:spPr>
      </p:sp>
      <p:sp>
        <p:nvSpPr>
          <p:cNvPr id="11" name="Freeform 11"/>
          <p:cNvSpPr/>
          <p:nvPr/>
        </p:nvSpPr>
        <p:spPr>
          <a:xfrm>
            <a:off x="-1316650" y="-150615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2522894" flipH="1">
            <a:off x="15055632" y="7074553"/>
            <a:ext cx="3579976" cy="4756006"/>
          </a:xfrm>
          <a:custGeom>
            <a:avLst/>
            <a:gdLst/>
            <a:ahLst/>
            <a:cxnLst/>
            <a:rect l="l" t="t" r="r" b="b"/>
            <a:pathLst>
              <a:path w="3579976" h="4756006">
                <a:moveTo>
                  <a:pt x="3579976" y="0"/>
                </a:moveTo>
                <a:lnTo>
                  <a:pt x="0" y="0"/>
                </a:lnTo>
                <a:lnTo>
                  <a:pt x="0" y="4756006"/>
                </a:lnTo>
                <a:lnTo>
                  <a:pt x="3579976" y="4756006"/>
                </a:lnTo>
                <a:lnTo>
                  <a:pt x="357997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3783790" y="3648591"/>
            <a:ext cx="10924714" cy="4554875"/>
          </a:xfrm>
          <a:prstGeom prst="rect">
            <a:avLst/>
          </a:prstGeom>
        </p:spPr>
        <p:txBody>
          <a:bodyPr lIns="0" tIns="0" rIns="0" bIns="0" rtlCol="0" anchor="t">
            <a:spAutoFit/>
          </a:bodyPr>
          <a:lstStyle/>
          <a:p>
            <a:pPr algn="just">
              <a:lnSpc>
                <a:spcPts val="4425"/>
              </a:lnSpc>
            </a:pPr>
            <a:r>
              <a:rPr lang="en-US" sz="3160" b="1" spc="44">
                <a:solidFill>
                  <a:srgbClr val="29110A"/>
                </a:solidFill>
                <a:latin typeface="Playpen Sans Bold"/>
                <a:ea typeface="Playpen Sans Bold"/>
                <a:cs typeface="Playpen Sans Bold"/>
                <a:sym typeface="Playpen Sans Bold"/>
              </a:rPr>
              <a:t>11 What Jesus did here in Cana of Galilee was the first of the signs through which he revealed his glory; and his disciples believed in him.</a:t>
            </a:r>
          </a:p>
          <a:p>
            <a:pPr algn="just">
              <a:lnSpc>
                <a:spcPts val="4425"/>
              </a:lnSpc>
            </a:pPr>
            <a:r>
              <a:rPr lang="en-US" sz="3160" b="1" spc="44">
                <a:solidFill>
                  <a:srgbClr val="29110A"/>
                </a:solidFill>
                <a:latin typeface="Playpen Sans Bold"/>
                <a:ea typeface="Playpen Sans Bold"/>
                <a:cs typeface="Playpen Sans Bold"/>
                <a:sym typeface="Playpen Sans Bold"/>
              </a:rPr>
              <a:t>12 After this he went down to Capernaum with his mother and brothers and his disciples. There they stayed for a few days.</a:t>
            </a:r>
          </a:p>
          <a:p>
            <a:pPr algn="just">
              <a:lnSpc>
                <a:spcPts val="4425"/>
              </a:lnSpc>
            </a:pPr>
            <a:endParaRPr lang="en-US" sz="3160" b="1" spc="44">
              <a:solidFill>
                <a:srgbClr val="29110A"/>
              </a:solidFill>
              <a:latin typeface="Playpen Sans Bold"/>
              <a:ea typeface="Playpen Sans Bold"/>
              <a:cs typeface="Playpen Sans Bold"/>
              <a:sym typeface="Playpen Sans Bold"/>
            </a:endParaRPr>
          </a:p>
          <a:p>
            <a:pPr algn="just">
              <a:lnSpc>
                <a:spcPts val="4425"/>
              </a:lnSpc>
            </a:pPr>
            <a:endParaRPr lang="en-US" sz="3160" b="1" spc="44">
              <a:solidFill>
                <a:srgbClr val="29110A"/>
              </a:solidFill>
              <a:latin typeface="Playpen Sans Bold"/>
              <a:ea typeface="Playpen Sans Bold"/>
              <a:cs typeface="Playpen Sans Bold"/>
              <a:sym typeface="Playpen Sans Bold"/>
            </a:endParaRPr>
          </a:p>
        </p:txBody>
      </p:sp>
      <p:sp>
        <p:nvSpPr>
          <p:cNvPr id="18" name="Freeform 18"/>
          <p:cNvSpPr/>
          <p:nvPr/>
        </p:nvSpPr>
        <p:spPr>
          <a:xfrm rot="1997937">
            <a:off x="15893639" y="-3053603"/>
            <a:ext cx="3504870" cy="6544738"/>
          </a:xfrm>
          <a:custGeom>
            <a:avLst/>
            <a:gdLst/>
            <a:ahLst/>
            <a:cxnLst/>
            <a:rect l="l" t="t" r="r" b="b"/>
            <a:pathLst>
              <a:path w="3504870" h="6544738">
                <a:moveTo>
                  <a:pt x="0" y="0"/>
                </a:moveTo>
                <a:lnTo>
                  <a:pt x="3504871" y="0"/>
                </a:lnTo>
                <a:lnTo>
                  <a:pt x="3504871" y="6544738"/>
                </a:lnTo>
                <a:lnTo>
                  <a:pt x="0" y="65447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rot="-3650128" flipH="1" flipV="1">
            <a:off x="-362821" y="7899042"/>
            <a:ext cx="3024646" cy="3242797"/>
          </a:xfrm>
          <a:custGeom>
            <a:avLst/>
            <a:gdLst/>
            <a:ahLst/>
            <a:cxnLst/>
            <a:rect l="l" t="t" r="r" b="b"/>
            <a:pathLst>
              <a:path w="3024646" h="3242797">
                <a:moveTo>
                  <a:pt x="3024645" y="3242797"/>
                </a:moveTo>
                <a:lnTo>
                  <a:pt x="0" y="3242797"/>
                </a:lnTo>
                <a:lnTo>
                  <a:pt x="0" y="0"/>
                </a:lnTo>
                <a:lnTo>
                  <a:pt x="3024645" y="0"/>
                </a:lnTo>
                <a:lnTo>
                  <a:pt x="3024645" y="3242797"/>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rot="-1885144">
            <a:off x="-147372" y="-654333"/>
            <a:ext cx="2624824" cy="3977006"/>
          </a:xfrm>
          <a:custGeom>
            <a:avLst/>
            <a:gdLst/>
            <a:ahLst/>
            <a:cxnLst/>
            <a:rect l="l" t="t" r="r" b="b"/>
            <a:pathLst>
              <a:path w="2624824" h="3977006">
                <a:moveTo>
                  <a:pt x="0" y="0"/>
                </a:moveTo>
                <a:lnTo>
                  <a:pt x="2624824" y="0"/>
                </a:lnTo>
                <a:lnTo>
                  <a:pt x="2624824" y="3977006"/>
                </a:lnTo>
                <a:lnTo>
                  <a:pt x="0" y="39770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15914031" y="850155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6"/>
            <a:stretch>
              <a:fillRect r="-186187"/>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261736" y="4910914"/>
            <a:ext cx="4951627" cy="9858743"/>
            <a:chOff x="0" y="0"/>
            <a:chExt cx="1304132" cy="2596541"/>
          </a:xfrm>
        </p:grpSpPr>
        <p:sp>
          <p:nvSpPr>
            <p:cNvPr id="7" name="Freeform 7"/>
            <p:cNvSpPr/>
            <p:nvPr/>
          </p:nvSpPr>
          <p:spPr>
            <a:xfrm>
              <a:off x="0" y="0"/>
              <a:ext cx="1304132" cy="2596541"/>
            </a:xfrm>
            <a:custGeom>
              <a:avLst/>
              <a:gdLst/>
              <a:ahLst/>
              <a:cxnLst/>
              <a:rect l="l" t="t" r="r" b="b"/>
              <a:pathLst>
                <a:path w="1304132" h="2596541">
                  <a:moveTo>
                    <a:pt x="0" y="0"/>
                  </a:moveTo>
                  <a:lnTo>
                    <a:pt x="1304132" y="0"/>
                  </a:lnTo>
                  <a:lnTo>
                    <a:pt x="1304132" y="2596541"/>
                  </a:lnTo>
                  <a:lnTo>
                    <a:pt x="0" y="2596541"/>
                  </a:lnTo>
                  <a:close/>
                </a:path>
              </a:pathLst>
            </a:custGeom>
            <a:solidFill>
              <a:srgbClr val="5CE1E6"/>
            </a:solidFill>
            <a:ln w="333375" cap="sq">
              <a:solidFill>
                <a:srgbClr val="FFFFFF"/>
              </a:solidFill>
              <a:prstDash val="solid"/>
              <a:miter/>
            </a:ln>
          </p:spPr>
        </p:sp>
        <p:sp>
          <p:nvSpPr>
            <p:cNvPr id="8" name="TextBox 8"/>
            <p:cNvSpPr txBox="1"/>
            <p:nvPr/>
          </p:nvSpPr>
          <p:spPr>
            <a:xfrm>
              <a:off x="0" y="-38100"/>
              <a:ext cx="1304132"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2954767" flipH="1" flipV="1">
            <a:off x="15290963" y="-1138911"/>
            <a:ext cx="3526793" cy="4685353"/>
          </a:xfrm>
          <a:custGeom>
            <a:avLst/>
            <a:gdLst/>
            <a:ahLst/>
            <a:cxnLst/>
            <a:rect l="l" t="t" r="r" b="b"/>
            <a:pathLst>
              <a:path w="3526793" h="4685353">
                <a:moveTo>
                  <a:pt x="3526793" y="4685353"/>
                </a:moveTo>
                <a:lnTo>
                  <a:pt x="0" y="4685353"/>
                </a:lnTo>
                <a:lnTo>
                  <a:pt x="0" y="0"/>
                </a:lnTo>
                <a:lnTo>
                  <a:pt x="3526793" y="0"/>
                </a:lnTo>
                <a:lnTo>
                  <a:pt x="3526793" y="4685353"/>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3887587" y="3407504"/>
            <a:ext cx="10924714" cy="1110376"/>
          </a:xfrm>
          <a:prstGeom prst="rect">
            <a:avLst/>
          </a:prstGeom>
        </p:spPr>
        <p:txBody>
          <a:bodyPr lIns="0" tIns="0" rIns="0" bIns="0" rtlCol="0" anchor="t">
            <a:spAutoFit/>
          </a:bodyPr>
          <a:lstStyle/>
          <a:p>
            <a:pPr algn="just">
              <a:lnSpc>
                <a:spcPts val="4425"/>
              </a:lnSpc>
            </a:pPr>
            <a:r>
              <a:rPr lang="en-US" sz="3160" b="1" spc="44">
                <a:solidFill>
                  <a:srgbClr val="29110A"/>
                </a:solidFill>
                <a:latin typeface="Playpen Sans Bold"/>
                <a:ea typeface="Playpen Sans Bold"/>
                <a:cs typeface="Playpen Sans Bold"/>
                <a:sym typeface="Playpen Sans Bold"/>
              </a:rPr>
              <a:t>The host ran out of wine! That was embarrassing and would spoil the celebration.</a:t>
            </a:r>
          </a:p>
        </p:txBody>
      </p:sp>
      <p:sp>
        <p:nvSpPr>
          <p:cNvPr id="18" name="Freeform 18"/>
          <p:cNvSpPr/>
          <p:nvPr/>
        </p:nvSpPr>
        <p:spPr>
          <a:xfrm rot="-8100000" flipV="1">
            <a:off x="109950" y="58014"/>
            <a:ext cx="2655487" cy="2847013"/>
          </a:xfrm>
          <a:custGeom>
            <a:avLst/>
            <a:gdLst/>
            <a:ahLst/>
            <a:cxnLst/>
            <a:rect l="l" t="t" r="r" b="b"/>
            <a:pathLst>
              <a:path w="2655487" h="2847013">
                <a:moveTo>
                  <a:pt x="0" y="2847013"/>
                </a:moveTo>
                <a:lnTo>
                  <a:pt x="2655488" y="2847013"/>
                </a:lnTo>
                <a:lnTo>
                  <a:pt x="2655488" y="0"/>
                </a:lnTo>
                <a:lnTo>
                  <a:pt x="0" y="0"/>
                </a:lnTo>
                <a:lnTo>
                  <a:pt x="0" y="2847013"/>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1885144">
            <a:off x="291113" y="6255236"/>
            <a:ext cx="2721609" cy="4123650"/>
          </a:xfrm>
          <a:custGeom>
            <a:avLst/>
            <a:gdLst/>
            <a:ahLst/>
            <a:cxnLst/>
            <a:rect l="l" t="t" r="r" b="b"/>
            <a:pathLst>
              <a:path w="2721609" h="4123650">
                <a:moveTo>
                  <a:pt x="0" y="0"/>
                </a:moveTo>
                <a:lnTo>
                  <a:pt x="2721609" y="0"/>
                </a:lnTo>
                <a:lnTo>
                  <a:pt x="2721609" y="4123651"/>
                </a:lnTo>
                <a:lnTo>
                  <a:pt x="0" y="41236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0" name="Group 20"/>
          <p:cNvGrpSpPr>
            <a:grpSpLocks noChangeAspect="1"/>
          </p:cNvGrpSpPr>
          <p:nvPr/>
        </p:nvGrpSpPr>
        <p:grpSpPr>
          <a:xfrm>
            <a:off x="5646192" y="4865738"/>
            <a:ext cx="4034616" cy="4034616"/>
            <a:chOff x="0" y="0"/>
            <a:chExt cx="34823400" cy="34823400"/>
          </a:xfrm>
        </p:grpSpPr>
        <p:sp>
          <p:nvSpPr>
            <p:cNvPr id="21" name="Freeform 21"/>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5"/>
              <a:stretch>
                <a:fillRect l="-60000"/>
              </a:stretch>
            </a:blipFill>
          </p:spPr>
        </p:sp>
        <p:sp>
          <p:nvSpPr>
            <p:cNvPr id="22" name="Freeform 22"/>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6"/>
              <a:stretch>
                <a:fillRect/>
              </a:stretch>
            </a:blipFill>
          </p:spPr>
        </p:sp>
      </p:grpSp>
      <p:sp>
        <p:nvSpPr>
          <p:cNvPr id="23" name="Freeform 23"/>
          <p:cNvSpPr/>
          <p:nvPr/>
        </p:nvSpPr>
        <p:spPr>
          <a:xfrm>
            <a:off x="8421842" y="4141168"/>
            <a:ext cx="5518476" cy="5117132"/>
          </a:xfrm>
          <a:custGeom>
            <a:avLst/>
            <a:gdLst/>
            <a:ahLst/>
            <a:cxnLst/>
            <a:rect l="l" t="t" r="r" b="b"/>
            <a:pathLst>
              <a:path w="5518476" h="5117132">
                <a:moveTo>
                  <a:pt x="0" y="0"/>
                </a:moveTo>
                <a:lnTo>
                  <a:pt x="5518476" y="0"/>
                </a:lnTo>
                <a:lnTo>
                  <a:pt x="5518476" y="5117132"/>
                </a:lnTo>
                <a:lnTo>
                  <a:pt x="0" y="511713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4" name="Freeform 24"/>
          <p:cNvSpPr/>
          <p:nvPr/>
        </p:nvSpPr>
        <p:spPr>
          <a:xfrm>
            <a:off x="13340824" y="4737909"/>
            <a:ext cx="4277719" cy="4681499"/>
          </a:xfrm>
          <a:custGeom>
            <a:avLst/>
            <a:gdLst/>
            <a:ahLst/>
            <a:cxnLst/>
            <a:rect l="l" t="t" r="r" b="b"/>
            <a:pathLst>
              <a:path w="4277719" h="4681499">
                <a:moveTo>
                  <a:pt x="0" y="0"/>
                </a:moveTo>
                <a:lnTo>
                  <a:pt x="4277720" y="0"/>
                </a:lnTo>
                <a:lnTo>
                  <a:pt x="4277720" y="4681499"/>
                </a:lnTo>
                <a:lnTo>
                  <a:pt x="0" y="468149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5" name="TextBox 25"/>
          <p:cNvSpPr txBox="1"/>
          <p:nvPr/>
        </p:nvSpPr>
        <p:spPr>
          <a:xfrm>
            <a:off x="4364878" y="1852995"/>
            <a:ext cx="9970132" cy="1138308"/>
          </a:xfrm>
          <a:prstGeom prst="rect">
            <a:avLst/>
          </a:prstGeom>
        </p:spPr>
        <p:txBody>
          <a:bodyPr lIns="0" tIns="0" rIns="0" bIns="0" rtlCol="0" anchor="t">
            <a:spAutoFit/>
          </a:bodyPr>
          <a:lstStyle/>
          <a:p>
            <a:pPr algn="ctr">
              <a:lnSpc>
                <a:spcPts val="7970"/>
              </a:lnSpc>
            </a:pPr>
            <a:r>
              <a:rPr lang="en-US" sz="9962">
                <a:solidFill>
                  <a:srgbClr val="5CE1E6"/>
                </a:solidFill>
                <a:latin typeface="Luckiest Guy"/>
                <a:ea typeface="Luckiest Guy"/>
                <a:cs typeface="Luckiest Guy"/>
                <a:sym typeface="Luckiest Guy"/>
              </a:rPr>
              <a:t>THE PROBLEM</a:t>
            </a:r>
          </a:p>
        </p:txBody>
      </p:sp>
      <p:sp>
        <p:nvSpPr>
          <p:cNvPr id="26" name="TextBox 26"/>
          <p:cNvSpPr txBox="1"/>
          <p:nvPr/>
        </p:nvSpPr>
        <p:spPr>
          <a:xfrm>
            <a:off x="9984881" y="6417899"/>
            <a:ext cx="2392396" cy="1899162"/>
          </a:xfrm>
          <a:prstGeom prst="rect">
            <a:avLst/>
          </a:prstGeom>
        </p:spPr>
        <p:txBody>
          <a:bodyPr lIns="0" tIns="0" rIns="0" bIns="0" rtlCol="0" anchor="t">
            <a:spAutoFit/>
          </a:bodyPr>
          <a:lstStyle/>
          <a:p>
            <a:pPr algn="ctr">
              <a:lnSpc>
                <a:spcPts val="3779"/>
              </a:lnSpc>
            </a:pPr>
            <a:r>
              <a:rPr lang="en-US" sz="2699" b="1" spc="37">
                <a:solidFill>
                  <a:srgbClr val="29110A"/>
                </a:solidFill>
                <a:latin typeface="Playpen Sans Bold"/>
                <a:ea typeface="Playpen Sans Bold"/>
                <a:cs typeface="Playpen Sans Bold"/>
                <a:sym typeface="Playpen Sans Bold"/>
              </a:rPr>
              <a:t>Oh No! They Ran Out of Wine!</a:t>
            </a:r>
          </a:p>
          <a:p>
            <a:pPr algn="ctr">
              <a:lnSpc>
                <a:spcPts val="3779"/>
              </a:lnSpc>
            </a:pPr>
            <a:endParaRPr lang="en-US" sz="2699" b="1" spc="37">
              <a:solidFill>
                <a:srgbClr val="29110A"/>
              </a:solidFill>
              <a:latin typeface="Playpen Sans Bold"/>
              <a:ea typeface="Playpen Sans Bold"/>
              <a:cs typeface="Playpen Sans Bold"/>
              <a:sym typeface="Playpen Sans Bold"/>
            </a:endParaRPr>
          </a:p>
        </p:txBody>
      </p:sp>
      <p:sp>
        <p:nvSpPr>
          <p:cNvPr id="27" name="Freeform 27"/>
          <p:cNvSpPr/>
          <p:nvPr/>
        </p:nvSpPr>
        <p:spPr>
          <a:xfrm>
            <a:off x="16085714" y="546124"/>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1"/>
            <a:stretch>
              <a:fillRect r="-186187"/>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202440" y="4923268"/>
            <a:ext cx="5029683" cy="9858743"/>
            <a:chOff x="0" y="0"/>
            <a:chExt cx="1324690" cy="2596541"/>
          </a:xfrm>
        </p:grpSpPr>
        <p:sp>
          <p:nvSpPr>
            <p:cNvPr id="7" name="Freeform 7"/>
            <p:cNvSpPr/>
            <p:nvPr/>
          </p:nvSpPr>
          <p:spPr>
            <a:xfrm>
              <a:off x="0" y="0"/>
              <a:ext cx="1324690" cy="2596541"/>
            </a:xfrm>
            <a:custGeom>
              <a:avLst/>
              <a:gdLst/>
              <a:ahLst/>
              <a:cxnLst/>
              <a:rect l="l" t="t" r="r" b="b"/>
              <a:pathLst>
                <a:path w="1324690" h="2596541">
                  <a:moveTo>
                    <a:pt x="0" y="0"/>
                  </a:moveTo>
                  <a:lnTo>
                    <a:pt x="1324690" y="0"/>
                  </a:lnTo>
                  <a:lnTo>
                    <a:pt x="1324690"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324690"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2700000" flipH="1">
            <a:off x="-457229" y="6279302"/>
            <a:ext cx="4193981" cy="5571714"/>
          </a:xfrm>
          <a:custGeom>
            <a:avLst/>
            <a:gdLst/>
            <a:ahLst/>
            <a:cxnLst/>
            <a:rect l="l" t="t" r="r" b="b"/>
            <a:pathLst>
              <a:path w="4193981" h="5571714">
                <a:moveTo>
                  <a:pt x="4193981" y="0"/>
                </a:moveTo>
                <a:lnTo>
                  <a:pt x="0" y="0"/>
                </a:lnTo>
                <a:lnTo>
                  <a:pt x="0" y="5571714"/>
                </a:lnTo>
                <a:lnTo>
                  <a:pt x="4193981" y="5571714"/>
                </a:lnTo>
                <a:lnTo>
                  <a:pt x="4193981"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4158934" y="2062000"/>
            <a:ext cx="10779402" cy="1138308"/>
          </a:xfrm>
          <a:prstGeom prst="rect">
            <a:avLst/>
          </a:prstGeom>
        </p:spPr>
        <p:txBody>
          <a:bodyPr lIns="0" tIns="0" rIns="0" bIns="0" rtlCol="0" anchor="t">
            <a:spAutoFit/>
          </a:bodyPr>
          <a:lstStyle/>
          <a:p>
            <a:pPr algn="ctr">
              <a:lnSpc>
                <a:spcPts val="7970"/>
              </a:lnSpc>
            </a:pPr>
            <a:r>
              <a:rPr lang="en-US" sz="9962">
                <a:solidFill>
                  <a:srgbClr val="EFE42E"/>
                </a:solidFill>
                <a:latin typeface="Luckiest Guy"/>
                <a:ea typeface="Luckiest Guy"/>
                <a:cs typeface="Luckiest Guy"/>
                <a:sym typeface="Luckiest Guy"/>
              </a:rPr>
              <a:t>MARY TOLD JESUS</a:t>
            </a:r>
          </a:p>
        </p:txBody>
      </p:sp>
      <p:sp>
        <p:nvSpPr>
          <p:cNvPr id="18" name="Freeform 18"/>
          <p:cNvSpPr/>
          <p:nvPr/>
        </p:nvSpPr>
        <p:spPr>
          <a:xfrm rot="-1885144">
            <a:off x="15939811" y="6297044"/>
            <a:ext cx="2628773" cy="3982989"/>
          </a:xfrm>
          <a:custGeom>
            <a:avLst/>
            <a:gdLst/>
            <a:ahLst/>
            <a:cxnLst/>
            <a:rect l="l" t="t" r="r" b="b"/>
            <a:pathLst>
              <a:path w="2628773" h="3982989">
                <a:moveTo>
                  <a:pt x="0" y="0"/>
                </a:moveTo>
                <a:lnTo>
                  <a:pt x="2628773" y="0"/>
                </a:lnTo>
                <a:lnTo>
                  <a:pt x="2628773" y="3982989"/>
                </a:lnTo>
                <a:lnTo>
                  <a:pt x="0" y="39829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8100000" flipH="1" flipV="1">
            <a:off x="15445556" y="89092"/>
            <a:ext cx="2737901" cy="2935372"/>
          </a:xfrm>
          <a:custGeom>
            <a:avLst/>
            <a:gdLst/>
            <a:ahLst/>
            <a:cxnLst/>
            <a:rect l="l" t="t" r="r" b="b"/>
            <a:pathLst>
              <a:path w="2737901" h="2935372">
                <a:moveTo>
                  <a:pt x="2737901" y="2935371"/>
                </a:moveTo>
                <a:lnTo>
                  <a:pt x="0" y="2935371"/>
                </a:lnTo>
                <a:lnTo>
                  <a:pt x="0" y="0"/>
                </a:lnTo>
                <a:lnTo>
                  <a:pt x="2737901" y="0"/>
                </a:lnTo>
                <a:lnTo>
                  <a:pt x="2737901" y="2935371"/>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rot="-2502508" flipH="1">
            <a:off x="-123668" y="117469"/>
            <a:ext cx="3277201" cy="3146112"/>
          </a:xfrm>
          <a:custGeom>
            <a:avLst/>
            <a:gdLst/>
            <a:ahLst/>
            <a:cxnLst/>
            <a:rect l="l" t="t" r="r" b="b"/>
            <a:pathLst>
              <a:path w="3277201" h="3146112">
                <a:moveTo>
                  <a:pt x="3277200" y="0"/>
                </a:moveTo>
                <a:lnTo>
                  <a:pt x="0" y="0"/>
                </a:lnTo>
                <a:lnTo>
                  <a:pt x="0" y="3146112"/>
                </a:lnTo>
                <a:lnTo>
                  <a:pt x="3277200" y="3146112"/>
                </a:lnTo>
                <a:lnTo>
                  <a:pt x="327720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rot="6000">
            <a:off x="3490313" y="4600359"/>
            <a:ext cx="2240201" cy="933882"/>
          </a:xfrm>
          <a:custGeom>
            <a:avLst/>
            <a:gdLst/>
            <a:ahLst/>
            <a:cxnLst/>
            <a:rect l="l" t="t" r="r" b="b"/>
            <a:pathLst>
              <a:path w="2240201" h="933882">
                <a:moveTo>
                  <a:pt x="0" y="3907"/>
                </a:moveTo>
                <a:lnTo>
                  <a:pt x="2238578" y="0"/>
                </a:lnTo>
                <a:lnTo>
                  <a:pt x="2240201" y="929975"/>
                </a:lnTo>
                <a:lnTo>
                  <a:pt x="1624" y="933882"/>
                </a:lnTo>
                <a:lnTo>
                  <a:pt x="0" y="3907"/>
                </a:lnTo>
                <a:close/>
              </a:path>
            </a:pathLst>
          </a:custGeom>
          <a:blipFill>
            <a:blip r:embed="rId17">
              <a:extLst>
                <a:ext uri="{96DAC541-7B7A-43D3-8B79-37D633B846F1}">
                  <asvg:svgBlip xmlns:asvg="http://schemas.microsoft.com/office/drawing/2016/SVG/main" r:embed="rId18"/>
                </a:ext>
              </a:extLst>
            </a:blip>
            <a:stretch>
              <a:fillRect l="-4422" t="-2474" r="-187697" b="-8"/>
            </a:stretch>
          </a:blipFill>
        </p:spPr>
      </p:sp>
      <p:sp>
        <p:nvSpPr>
          <p:cNvPr id="22" name="Freeform 22"/>
          <p:cNvSpPr/>
          <p:nvPr/>
        </p:nvSpPr>
        <p:spPr>
          <a:xfrm>
            <a:off x="8801292" y="4045460"/>
            <a:ext cx="6443379" cy="942344"/>
          </a:xfrm>
          <a:custGeom>
            <a:avLst/>
            <a:gdLst/>
            <a:ahLst/>
            <a:cxnLst/>
            <a:rect l="l" t="t" r="r" b="b"/>
            <a:pathLst>
              <a:path w="6443379" h="942344">
                <a:moveTo>
                  <a:pt x="0" y="0"/>
                </a:moveTo>
                <a:lnTo>
                  <a:pt x="6443379" y="0"/>
                </a:lnTo>
                <a:lnTo>
                  <a:pt x="6443379" y="942344"/>
                </a:lnTo>
                <a:lnTo>
                  <a:pt x="0" y="9423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3" name="TextBox 23"/>
          <p:cNvSpPr txBox="1"/>
          <p:nvPr/>
        </p:nvSpPr>
        <p:spPr>
          <a:xfrm>
            <a:off x="3783790" y="3648591"/>
            <a:ext cx="10924714" cy="1646969"/>
          </a:xfrm>
          <a:prstGeom prst="rect">
            <a:avLst/>
          </a:prstGeom>
        </p:spPr>
        <p:txBody>
          <a:bodyPr lIns="0" tIns="0" rIns="0" bIns="0" rtlCol="0" anchor="t">
            <a:spAutoFit/>
          </a:bodyPr>
          <a:lstStyle/>
          <a:p>
            <a:pPr algn="just">
              <a:lnSpc>
                <a:spcPts val="4425"/>
              </a:lnSpc>
            </a:pPr>
            <a:r>
              <a:rPr lang="en-US" sz="3160" b="1" spc="44">
                <a:solidFill>
                  <a:srgbClr val="29110A"/>
                </a:solidFill>
                <a:latin typeface="Playpen Sans Bold"/>
                <a:ea typeface="Playpen Sans Bold"/>
                <a:cs typeface="Playpen Sans Bold"/>
                <a:sym typeface="Playpen Sans Bold"/>
              </a:rPr>
              <a:t>Mary believed Jesus could help. She said, ‘Do whatever He tells you.’ That’s good advice for all of us!</a:t>
            </a:r>
          </a:p>
        </p:txBody>
      </p:sp>
      <p:grpSp>
        <p:nvGrpSpPr>
          <p:cNvPr id="24" name="Group 24"/>
          <p:cNvGrpSpPr>
            <a:grpSpLocks noChangeAspect="1"/>
          </p:cNvGrpSpPr>
          <p:nvPr/>
        </p:nvGrpSpPr>
        <p:grpSpPr>
          <a:xfrm>
            <a:off x="7153975" y="5143500"/>
            <a:ext cx="3736386" cy="3736386"/>
            <a:chOff x="0" y="0"/>
            <a:chExt cx="34823400" cy="34823400"/>
          </a:xfrm>
        </p:grpSpPr>
        <p:sp>
          <p:nvSpPr>
            <p:cNvPr id="25" name="Freeform 25"/>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9"/>
              <a:stretch>
                <a:fillRect r="-48698"/>
              </a:stretch>
            </a:blipFill>
          </p:spPr>
        </p:sp>
        <p:sp>
          <p:nvSpPr>
            <p:cNvPr id="26" name="Freeform 26"/>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20"/>
              <a:stretch>
                <a:fillRect/>
              </a:stretch>
            </a:blipFill>
          </p:spPr>
        </p:sp>
      </p:grpSp>
      <p:sp>
        <p:nvSpPr>
          <p:cNvPr id="27" name="Freeform 27"/>
          <p:cNvSpPr/>
          <p:nvPr/>
        </p:nvSpPr>
        <p:spPr>
          <a:xfrm>
            <a:off x="10683857" y="6972522"/>
            <a:ext cx="2571201" cy="1907363"/>
          </a:xfrm>
          <a:custGeom>
            <a:avLst/>
            <a:gdLst/>
            <a:ahLst/>
            <a:cxnLst/>
            <a:rect l="l" t="t" r="r" b="b"/>
            <a:pathLst>
              <a:path w="2571201" h="1907363">
                <a:moveTo>
                  <a:pt x="0" y="0"/>
                </a:moveTo>
                <a:lnTo>
                  <a:pt x="2571201" y="0"/>
                </a:lnTo>
                <a:lnTo>
                  <a:pt x="2571201" y="1907364"/>
                </a:lnTo>
                <a:lnTo>
                  <a:pt x="0" y="190736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8" name="Freeform 28"/>
          <p:cNvSpPr/>
          <p:nvPr/>
        </p:nvSpPr>
        <p:spPr>
          <a:xfrm>
            <a:off x="10518296" y="5159643"/>
            <a:ext cx="3919875" cy="2213096"/>
          </a:xfrm>
          <a:custGeom>
            <a:avLst/>
            <a:gdLst/>
            <a:ahLst/>
            <a:cxnLst/>
            <a:rect l="l" t="t" r="r" b="b"/>
            <a:pathLst>
              <a:path w="3919875" h="2213096">
                <a:moveTo>
                  <a:pt x="0" y="0"/>
                </a:moveTo>
                <a:lnTo>
                  <a:pt x="3919875" y="0"/>
                </a:lnTo>
                <a:lnTo>
                  <a:pt x="3919875" y="2213096"/>
                </a:lnTo>
                <a:lnTo>
                  <a:pt x="0" y="221309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9" name="Freeform 29"/>
          <p:cNvSpPr/>
          <p:nvPr/>
        </p:nvSpPr>
        <p:spPr>
          <a:xfrm>
            <a:off x="4062364" y="5532288"/>
            <a:ext cx="4000308" cy="1578455"/>
          </a:xfrm>
          <a:custGeom>
            <a:avLst/>
            <a:gdLst/>
            <a:ahLst/>
            <a:cxnLst/>
            <a:rect l="l" t="t" r="r" b="b"/>
            <a:pathLst>
              <a:path w="4000308" h="1578455">
                <a:moveTo>
                  <a:pt x="0" y="0"/>
                </a:moveTo>
                <a:lnTo>
                  <a:pt x="4000308" y="0"/>
                </a:lnTo>
                <a:lnTo>
                  <a:pt x="4000308" y="1578455"/>
                </a:lnTo>
                <a:lnTo>
                  <a:pt x="0" y="157845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30" name="TextBox 30"/>
          <p:cNvSpPr txBox="1"/>
          <p:nvPr/>
        </p:nvSpPr>
        <p:spPr>
          <a:xfrm>
            <a:off x="4610414" y="5677596"/>
            <a:ext cx="2829349" cy="1120039"/>
          </a:xfrm>
          <a:prstGeom prst="rect">
            <a:avLst/>
          </a:prstGeom>
        </p:spPr>
        <p:txBody>
          <a:bodyPr lIns="0" tIns="0" rIns="0" bIns="0" rtlCol="0" anchor="t">
            <a:spAutoFit/>
          </a:bodyPr>
          <a:lstStyle/>
          <a:p>
            <a:pPr algn="l">
              <a:lnSpc>
                <a:spcPts val="4562"/>
              </a:lnSpc>
            </a:pPr>
            <a:r>
              <a:rPr lang="en-US" sz="3258" b="1" spc="45">
                <a:solidFill>
                  <a:srgbClr val="29110A"/>
                </a:solidFill>
                <a:latin typeface="Playpen Sans Bold"/>
                <a:ea typeface="Playpen Sans Bold"/>
                <a:cs typeface="Playpen Sans Bold"/>
                <a:sym typeface="Playpen Sans Bold"/>
              </a:rPr>
              <a:t>They ran out of wine!</a:t>
            </a:r>
          </a:p>
        </p:txBody>
      </p:sp>
      <p:sp>
        <p:nvSpPr>
          <p:cNvPr id="31" name="Freeform 31"/>
          <p:cNvSpPr/>
          <p:nvPr/>
        </p:nvSpPr>
        <p:spPr>
          <a:xfrm>
            <a:off x="1028700" y="8104087"/>
            <a:ext cx="1478619" cy="1551598"/>
          </a:xfrm>
          <a:custGeom>
            <a:avLst/>
            <a:gdLst/>
            <a:ahLst/>
            <a:cxnLst/>
            <a:rect l="l" t="t" r="r" b="b"/>
            <a:pathLst>
              <a:path w="1478619" h="1551598">
                <a:moveTo>
                  <a:pt x="0" y="0"/>
                </a:moveTo>
                <a:lnTo>
                  <a:pt x="1478619" y="0"/>
                </a:lnTo>
                <a:lnTo>
                  <a:pt x="1478619" y="1551597"/>
                </a:lnTo>
                <a:lnTo>
                  <a:pt x="0" y="1551597"/>
                </a:lnTo>
                <a:lnTo>
                  <a:pt x="0" y="0"/>
                </a:lnTo>
                <a:close/>
              </a:path>
            </a:pathLst>
          </a:custGeom>
          <a:blipFill>
            <a:blip r:embed="rId27"/>
            <a:stretch>
              <a:fillRect r="-186187"/>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395808" y="4814507"/>
            <a:ext cx="4775141" cy="9858743"/>
            <a:chOff x="0" y="0"/>
            <a:chExt cx="1257650" cy="2596541"/>
          </a:xfrm>
        </p:grpSpPr>
        <p:sp>
          <p:nvSpPr>
            <p:cNvPr id="7" name="Freeform 7"/>
            <p:cNvSpPr/>
            <p:nvPr/>
          </p:nvSpPr>
          <p:spPr>
            <a:xfrm>
              <a:off x="0" y="0"/>
              <a:ext cx="1257650" cy="2596541"/>
            </a:xfrm>
            <a:custGeom>
              <a:avLst/>
              <a:gdLst/>
              <a:ahLst/>
              <a:cxnLst/>
              <a:rect l="l" t="t" r="r" b="b"/>
              <a:pathLst>
                <a:path w="1257650" h="2596541">
                  <a:moveTo>
                    <a:pt x="0" y="0"/>
                  </a:moveTo>
                  <a:lnTo>
                    <a:pt x="1257650" y="0"/>
                  </a:lnTo>
                  <a:lnTo>
                    <a:pt x="1257650"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57650"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1316650" y="-150615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3981978" flipH="1">
            <a:off x="-231649" y="-659520"/>
            <a:ext cx="3511527" cy="4665072"/>
          </a:xfrm>
          <a:custGeom>
            <a:avLst/>
            <a:gdLst/>
            <a:ahLst/>
            <a:cxnLst/>
            <a:rect l="l" t="t" r="r" b="b"/>
            <a:pathLst>
              <a:path w="3511527" h="4665072">
                <a:moveTo>
                  <a:pt x="3511527" y="0"/>
                </a:moveTo>
                <a:lnTo>
                  <a:pt x="0" y="0"/>
                </a:lnTo>
                <a:lnTo>
                  <a:pt x="0" y="4665072"/>
                </a:lnTo>
                <a:lnTo>
                  <a:pt x="3511527" y="4665072"/>
                </a:lnTo>
                <a:lnTo>
                  <a:pt x="3511527"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6" name="Freeform 16"/>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1997937">
            <a:off x="15893639" y="-3053603"/>
            <a:ext cx="3504870" cy="6544738"/>
          </a:xfrm>
          <a:custGeom>
            <a:avLst/>
            <a:gdLst/>
            <a:ahLst/>
            <a:cxnLst/>
            <a:rect l="l" t="t" r="r" b="b"/>
            <a:pathLst>
              <a:path w="3504870" h="6544738">
                <a:moveTo>
                  <a:pt x="0" y="0"/>
                </a:moveTo>
                <a:lnTo>
                  <a:pt x="3504871" y="0"/>
                </a:lnTo>
                <a:lnTo>
                  <a:pt x="3504871" y="6544738"/>
                </a:lnTo>
                <a:lnTo>
                  <a:pt x="0" y="65447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1885144">
            <a:off x="339389" y="5830703"/>
            <a:ext cx="3095014" cy="4689415"/>
          </a:xfrm>
          <a:custGeom>
            <a:avLst/>
            <a:gdLst/>
            <a:ahLst/>
            <a:cxnLst/>
            <a:rect l="l" t="t" r="r" b="b"/>
            <a:pathLst>
              <a:path w="3095014" h="4689415">
                <a:moveTo>
                  <a:pt x="0" y="0"/>
                </a:moveTo>
                <a:lnTo>
                  <a:pt x="3095014" y="0"/>
                </a:lnTo>
                <a:lnTo>
                  <a:pt x="3095014" y="4689415"/>
                </a:lnTo>
                <a:lnTo>
                  <a:pt x="0" y="46894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3916348" y="3043220"/>
            <a:ext cx="10792156" cy="6097088"/>
            <a:chOff x="0" y="0"/>
            <a:chExt cx="14389541" cy="8129451"/>
          </a:xfrm>
        </p:grpSpPr>
        <p:grpSp>
          <p:nvGrpSpPr>
            <p:cNvPr id="20" name="Group 20"/>
            <p:cNvGrpSpPr/>
            <p:nvPr/>
          </p:nvGrpSpPr>
          <p:grpSpPr>
            <a:xfrm>
              <a:off x="3909289" y="0"/>
              <a:ext cx="10480252" cy="8129451"/>
              <a:chOff x="0" y="0"/>
              <a:chExt cx="6346952" cy="4923282"/>
            </a:xfrm>
          </p:grpSpPr>
          <p:sp>
            <p:nvSpPr>
              <p:cNvPr id="21" name="Freeform 21"/>
              <p:cNvSpPr/>
              <p:nvPr/>
            </p:nvSpPr>
            <p:spPr>
              <a:xfrm>
                <a:off x="-95250" y="0"/>
                <a:ext cx="6455029" cy="4962271"/>
              </a:xfrm>
              <a:custGeom>
                <a:avLst/>
                <a:gdLst/>
                <a:ahLst/>
                <a:cxnLst/>
                <a:rect l="l" t="t" r="r" b="b"/>
                <a:pathLst>
                  <a:path w="6455029" h="4962271">
                    <a:moveTo>
                      <a:pt x="6422771" y="4524121"/>
                    </a:moveTo>
                    <a:cubicBezTo>
                      <a:pt x="6422771" y="4524121"/>
                      <a:pt x="6422898" y="4524121"/>
                      <a:pt x="6422898" y="4523994"/>
                    </a:cubicBezTo>
                    <a:cubicBezTo>
                      <a:pt x="6423660" y="4524629"/>
                      <a:pt x="6425184" y="4526026"/>
                      <a:pt x="6430391" y="4530217"/>
                    </a:cubicBezTo>
                    <a:cubicBezTo>
                      <a:pt x="6430391" y="4530217"/>
                      <a:pt x="6430264" y="4530090"/>
                      <a:pt x="6422771" y="4524121"/>
                    </a:cubicBezTo>
                    <a:close/>
                    <a:moveTo>
                      <a:pt x="6442202" y="4153408"/>
                    </a:moveTo>
                    <a:cubicBezTo>
                      <a:pt x="6412357" y="3041523"/>
                      <a:pt x="6434963" y="1872361"/>
                      <a:pt x="6434963" y="802513"/>
                    </a:cubicBezTo>
                    <a:cubicBezTo>
                      <a:pt x="6429756" y="557530"/>
                      <a:pt x="6423025" y="232664"/>
                      <a:pt x="6435471" y="0"/>
                    </a:cubicBezTo>
                    <a:cubicBezTo>
                      <a:pt x="6340856" y="43815"/>
                      <a:pt x="6292723" y="17653"/>
                      <a:pt x="6189345" y="30353"/>
                    </a:cubicBezTo>
                    <a:cubicBezTo>
                      <a:pt x="6158230" y="54610"/>
                      <a:pt x="6113653" y="95250"/>
                      <a:pt x="6032754" y="100838"/>
                    </a:cubicBezTo>
                    <a:cubicBezTo>
                      <a:pt x="6051296" y="140081"/>
                      <a:pt x="5826633" y="118237"/>
                      <a:pt x="5609463" y="140970"/>
                    </a:cubicBezTo>
                    <a:cubicBezTo>
                      <a:pt x="5598033" y="165735"/>
                      <a:pt x="5531739" y="104521"/>
                      <a:pt x="5356733" y="101854"/>
                    </a:cubicBezTo>
                    <a:cubicBezTo>
                      <a:pt x="5354828" y="118110"/>
                      <a:pt x="5116703" y="153416"/>
                      <a:pt x="4944872" y="100965"/>
                    </a:cubicBezTo>
                    <a:cubicBezTo>
                      <a:pt x="4882007" y="161544"/>
                      <a:pt x="4821047" y="124968"/>
                      <a:pt x="4739132" y="121412"/>
                    </a:cubicBezTo>
                    <a:cubicBezTo>
                      <a:pt x="4621657" y="144526"/>
                      <a:pt x="4459605" y="124206"/>
                      <a:pt x="4311396" y="172085"/>
                    </a:cubicBezTo>
                    <a:cubicBezTo>
                      <a:pt x="4219067" y="133223"/>
                      <a:pt x="4027424" y="199009"/>
                      <a:pt x="3931031" y="196723"/>
                    </a:cubicBezTo>
                    <a:cubicBezTo>
                      <a:pt x="3885819" y="136779"/>
                      <a:pt x="3722116" y="352171"/>
                      <a:pt x="3575812" y="303657"/>
                    </a:cubicBezTo>
                    <a:cubicBezTo>
                      <a:pt x="3504692" y="355600"/>
                      <a:pt x="3449828" y="374396"/>
                      <a:pt x="3392551" y="345821"/>
                    </a:cubicBezTo>
                    <a:cubicBezTo>
                      <a:pt x="3287395" y="370840"/>
                      <a:pt x="3172714" y="364617"/>
                      <a:pt x="3055874" y="344678"/>
                    </a:cubicBezTo>
                    <a:cubicBezTo>
                      <a:pt x="3009519" y="349885"/>
                      <a:pt x="2957830" y="382524"/>
                      <a:pt x="2883535" y="359664"/>
                    </a:cubicBezTo>
                    <a:cubicBezTo>
                      <a:pt x="2783459" y="392811"/>
                      <a:pt x="2630551" y="439166"/>
                      <a:pt x="2468118" y="438658"/>
                    </a:cubicBezTo>
                    <a:cubicBezTo>
                      <a:pt x="2441702" y="466598"/>
                      <a:pt x="2397633" y="458724"/>
                      <a:pt x="2349754" y="489331"/>
                    </a:cubicBezTo>
                    <a:cubicBezTo>
                      <a:pt x="2347341" y="468757"/>
                      <a:pt x="2297049" y="476631"/>
                      <a:pt x="2277745" y="481584"/>
                    </a:cubicBezTo>
                    <a:cubicBezTo>
                      <a:pt x="2273300" y="468757"/>
                      <a:pt x="2252853" y="451739"/>
                      <a:pt x="2239772" y="478409"/>
                    </a:cubicBezTo>
                    <a:cubicBezTo>
                      <a:pt x="2202434" y="438150"/>
                      <a:pt x="2004060" y="530860"/>
                      <a:pt x="1715516" y="567944"/>
                    </a:cubicBezTo>
                    <a:cubicBezTo>
                      <a:pt x="1618234" y="580644"/>
                      <a:pt x="1545209" y="585851"/>
                      <a:pt x="1430909" y="592963"/>
                    </a:cubicBezTo>
                    <a:cubicBezTo>
                      <a:pt x="1360170" y="538988"/>
                      <a:pt x="1274572" y="607695"/>
                      <a:pt x="1200531" y="622554"/>
                    </a:cubicBezTo>
                    <a:cubicBezTo>
                      <a:pt x="1082929" y="562356"/>
                      <a:pt x="928116" y="690372"/>
                      <a:pt x="767588" y="631571"/>
                    </a:cubicBezTo>
                    <a:cubicBezTo>
                      <a:pt x="607822" y="693547"/>
                      <a:pt x="508000" y="651637"/>
                      <a:pt x="282829" y="663829"/>
                    </a:cubicBezTo>
                    <a:cubicBezTo>
                      <a:pt x="0" y="731901"/>
                      <a:pt x="151511" y="216408"/>
                      <a:pt x="95250" y="3250438"/>
                    </a:cubicBezTo>
                    <a:cubicBezTo>
                      <a:pt x="123825" y="3261360"/>
                      <a:pt x="93091" y="3937127"/>
                      <a:pt x="111887" y="4761484"/>
                    </a:cubicBezTo>
                    <a:cubicBezTo>
                      <a:pt x="91059" y="4783201"/>
                      <a:pt x="116205" y="4848987"/>
                      <a:pt x="181229" y="4823587"/>
                    </a:cubicBezTo>
                    <a:cubicBezTo>
                      <a:pt x="204343" y="4851908"/>
                      <a:pt x="228600" y="4860798"/>
                      <a:pt x="292862" y="4875149"/>
                    </a:cubicBezTo>
                    <a:cubicBezTo>
                      <a:pt x="333756" y="4905756"/>
                      <a:pt x="448437" y="4832985"/>
                      <a:pt x="539496" y="4890008"/>
                    </a:cubicBezTo>
                    <a:cubicBezTo>
                      <a:pt x="569341" y="4860544"/>
                      <a:pt x="583057" y="4910709"/>
                      <a:pt x="613410" y="4893437"/>
                    </a:cubicBezTo>
                    <a:cubicBezTo>
                      <a:pt x="621157" y="4894707"/>
                      <a:pt x="668782" y="4840986"/>
                      <a:pt x="680720" y="4883150"/>
                    </a:cubicBezTo>
                    <a:cubicBezTo>
                      <a:pt x="757809" y="4954397"/>
                      <a:pt x="900303" y="4903343"/>
                      <a:pt x="993902" y="4884039"/>
                    </a:cubicBezTo>
                    <a:cubicBezTo>
                      <a:pt x="1086866" y="4912868"/>
                      <a:pt x="1139190" y="4949063"/>
                      <a:pt x="1366520" y="4896485"/>
                    </a:cubicBezTo>
                    <a:cubicBezTo>
                      <a:pt x="1497711" y="4950841"/>
                      <a:pt x="1581785" y="4870958"/>
                      <a:pt x="1699006" y="4818380"/>
                    </a:cubicBezTo>
                    <a:cubicBezTo>
                      <a:pt x="1786763" y="4880737"/>
                      <a:pt x="1907413" y="4847844"/>
                      <a:pt x="2122424" y="4862703"/>
                    </a:cubicBezTo>
                    <a:cubicBezTo>
                      <a:pt x="2186940" y="4864862"/>
                      <a:pt x="2258568" y="4962271"/>
                      <a:pt x="2339086" y="4870196"/>
                    </a:cubicBezTo>
                    <a:cubicBezTo>
                      <a:pt x="2389251" y="4920488"/>
                      <a:pt x="2513965" y="4852924"/>
                      <a:pt x="2692527" y="4884420"/>
                    </a:cubicBezTo>
                    <a:cubicBezTo>
                      <a:pt x="2805176" y="4787138"/>
                      <a:pt x="2926461" y="4886071"/>
                      <a:pt x="3066669" y="4808601"/>
                    </a:cubicBezTo>
                    <a:cubicBezTo>
                      <a:pt x="3127502" y="4817491"/>
                      <a:pt x="3182239" y="4728210"/>
                      <a:pt x="3263646" y="4737989"/>
                    </a:cubicBezTo>
                    <a:cubicBezTo>
                      <a:pt x="3369691" y="4727829"/>
                      <a:pt x="3486023" y="4682363"/>
                      <a:pt x="3625723" y="4707001"/>
                    </a:cubicBezTo>
                    <a:cubicBezTo>
                      <a:pt x="3737483" y="4675759"/>
                      <a:pt x="3913886" y="4644009"/>
                      <a:pt x="4067302" y="4715764"/>
                    </a:cubicBezTo>
                    <a:cubicBezTo>
                      <a:pt x="4062476" y="4677156"/>
                      <a:pt x="4236212" y="4689221"/>
                      <a:pt x="4359021" y="4663059"/>
                    </a:cubicBezTo>
                    <a:cubicBezTo>
                      <a:pt x="4349242" y="4631690"/>
                      <a:pt x="4432935" y="4671949"/>
                      <a:pt x="4467352" y="4645152"/>
                    </a:cubicBezTo>
                    <a:cubicBezTo>
                      <a:pt x="4495800" y="4607814"/>
                      <a:pt x="4536186" y="4628896"/>
                      <a:pt x="4576445" y="4616958"/>
                    </a:cubicBezTo>
                    <a:cubicBezTo>
                      <a:pt x="4576064" y="4587494"/>
                      <a:pt x="4595749" y="4636008"/>
                      <a:pt x="4637913" y="4604258"/>
                    </a:cubicBezTo>
                    <a:cubicBezTo>
                      <a:pt x="4635500" y="4609719"/>
                      <a:pt x="4681601" y="4549775"/>
                      <a:pt x="4704715" y="4569587"/>
                    </a:cubicBezTo>
                    <a:cubicBezTo>
                      <a:pt x="4797171" y="4591812"/>
                      <a:pt x="4871720" y="4589653"/>
                      <a:pt x="4997704" y="4537710"/>
                    </a:cubicBezTo>
                    <a:cubicBezTo>
                      <a:pt x="5089271" y="4593590"/>
                      <a:pt x="5247005" y="4525137"/>
                      <a:pt x="5341493" y="4503420"/>
                    </a:cubicBezTo>
                    <a:cubicBezTo>
                      <a:pt x="5345811" y="4448810"/>
                      <a:pt x="5680202" y="4462272"/>
                      <a:pt x="5942965" y="4550664"/>
                    </a:cubicBezTo>
                    <a:cubicBezTo>
                      <a:pt x="6038596" y="4558411"/>
                      <a:pt x="6095365" y="4518152"/>
                      <a:pt x="6190869" y="4555998"/>
                    </a:cubicBezTo>
                    <a:cubicBezTo>
                      <a:pt x="6242050" y="4518914"/>
                      <a:pt x="6315837" y="4528947"/>
                      <a:pt x="6411214" y="4523994"/>
                    </a:cubicBezTo>
                    <a:cubicBezTo>
                      <a:pt x="6415786" y="4525899"/>
                      <a:pt x="6419469" y="4525899"/>
                      <a:pt x="6422644" y="4524121"/>
                    </a:cubicBezTo>
                    <a:cubicBezTo>
                      <a:pt x="6422136" y="4523740"/>
                      <a:pt x="6421755" y="4523486"/>
                      <a:pt x="6421247" y="4522978"/>
                    </a:cubicBezTo>
                    <a:cubicBezTo>
                      <a:pt x="6422136" y="4523486"/>
                      <a:pt x="6422263" y="4523486"/>
                      <a:pt x="6422771" y="4523994"/>
                    </a:cubicBezTo>
                    <a:cubicBezTo>
                      <a:pt x="6455029" y="4505198"/>
                      <a:pt x="6417691" y="4300474"/>
                      <a:pt x="6442202" y="4153408"/>
                    </a:cubicBezTo>
                    <a:close/>
                  </a:path>
                </a:pathLst>
              </a:custGeom>
              <a:blipFill>
                <a:blip r:embed="rId15"/>
                <a:stretch>
                  <a:fillRect l="-45328"/>
                </a:stretch>
              </a:blipFill>
            </p:spPr>
          </p:sp>
        </p:grpSp>
        <p:grpSp>
          <p:nvGrpSpPr>
            <p:cNvPr id="22" name="Group 22"/>
            <p:cNvGrpSpPr/>
            <p:nvPr/>
          </p:nvGrpSpPr>
          <p:grpSpPr>
            <a:xfrm>
              <a:off x="0" y="0"/>
              <a:ext cx="8743952" cy="8129451"/>
              <a:chOff x="0" y="0"/>
              <a:chExt cx="5295431" cy="4923282"/>
            </a:xfrm>
          </p:grpSpPr>
          <p:sp>
            <p:nvSpPr>
              <p:cNvPr id="23" name="Freeform 23"/>
              <p:cNvSpPr/>
              <p:nvPr/>
            </p:nvSpPr>
            <p:spPr>
              <a:xfrm>
                <a:off x="-95250" y="0"/>
                <a:ext cx="5403507" cy="4962271"/>
              </a:xfrm>
              <a:custGeom>
                <a:avLst/>
                <a:gdLst/>
                <a:ahLst/>
                <a:cxnLst/>
                <a:rect l="l" t="t" r="r" b="b"/>
                <a:pathLst>
                  <a:path w="5403507" h="4962271">
                    <a:moveTo>
                      <a:pt x="5374469" y="4524121"/>
                    </a:moveTo>
                    <a:cubicBezTo>
                      <a:pt x="5374469" y="4524121"/>
                      <a:pt x="5374575" y="4524121"/>
                      <a:pt x="5374575" y="4523994"/>
                    </a:cubicBezTo>
                    <a:cubicBezTo>
                      <a:pt x="5375211" y="4524629"/>
                      <a:pt x="5376482" y="4526026"/>
                      <a:pt x="5380827" y="4530217"/>
                    </a:cubicBezTo>
                    <a:cubicBezTo>
                      <a:pt x="5380826" y="4530217"/>
                      <a:pt x="5380720" y="4530090"/>
                      <a:pt x="5374469" y="4524121"/>
                    </a:cubicBezTo>
                    <a:close/>
                    <a:moveTo>
                      <a:pt x="5390681" y="4153408"/>
                    </a:moveTo>
                    <a:cubicBezTo>
                      <a:pt x="5365780" y="3041523"/>
                      <a:pt x="5384641" y="1872361"/>
                      <a:pt x="5384641" y="802513"/>
                    </a:cubicBezTo>
                    <a:cubicBezTo>
                      <a:pt x="5380296" y="557530"/>
                      <a:pt x="5374681" y="232664"/>
                      <a:pt x="5385065" y="0"/>
                    </a:cubicBezTo>
                    <a:cubicBezTo>
                      <a:pt x="5306125" y="43815"/>
                      <a:pt x="5265967" y="17653"/>
                      <a:pt x="5179715" y="30353"/>
                    </a:cubicBezTo>
                    <a:cubicBezTo>
                      <a:pt x="5153756" y="54610"/>
                      <a:pt x="5116564" y="95250"/>
                      <a:pt x="5049067" y="100838"/>
                    </a:cubicBezTo>
                    <a:cubicBezTo>
                      <a:pt x="5064537" y="140081"/>
                      <a:pt x="4877095" y="118237"/>
                      <a:pt x="4695904" y="140970"/>
                    </a:cubicBezTo>
                    <a:cubicBezTo>
                      <a:pt x="4686368" y="165735"/>
                      <a:pt x="4631057" y="104521"/>
                      <a:pt x="4485045" y="101854"/>
                    </a:cubicBezTo>
                    <a:cubicBezTo>
                      <a:pt x="4483456" y="118110"/>
                      <a:pt x="4284782" y="153416"/>
                      <a:pt x="4141419" y="100965"/>
                    </a:cubicBezTo>
                    <a:cubicBezTo>
                      <a:pt x="4088969" y="161544"/>
                      <a:pt x="4038108" y="124968"/>
                      <a:pt x="3969764" y="121412"/>
                    </a:cubicBezTo>
                    <a:cubicBezTo>
                      <a:pt x="3871752" y="144526"/>
                      <a:pt x="3736547" y="124206"/>
                      <a:pt x="3612893" y="172085"/>
                    </a:cubicBezTo>
                    <a:cubicBezTo>
                      <a:pt x="3535860" y="133223"/>
                      <a:pt x="3375967" y="199009"/>
                      <a:pt x="3295544" y="196723"/>
                    </a:cubicBezTo>
                    <a:cubicBezTo>
                      <a:pt x="3257822" y="136779"/>
                      <a:pt x="3121241" y="352171"/>
                      <a:pt x="2999175" y="303657"/>
                    </a:cubicBezTo>
                    <a:cubicBezTo>
                      <a:pt x="2939838" y="355600"/>
                      <a:pt x="2894064" y="374396"/>
                      <a:pt x="2846276" y="345821"/>
                    </a:cubicBezTo>
                    <a:cubicBezTo>
                      <a:pt x="2758542" y="370840"/>
                      <a:pt x="2662860" y="364617"/>
                      <a:pt x="2565377" y="344678"/>
                    </a:cubicBezTo>
                    <a:cubicBezTo>
                      <a:pt x="2526702" y="349885"/>
                      <a:pt x="2483577" y="382524"/>
                      <a:pt x="2421590" y="359664"/>
                    </a:cubicBezTo>
                    <a:cubicBezTo>
                      <a:pt x="2338094" y="392811"/>
                      <a:pt x="2210519" y="439166"/>
                      <a:pt x="2074997" y="438658"/>
                    </a:cubicBezTo>
                    <a:cubicBezTo>
                      <a:pt x="2052957" y="466598"/>
                      <a:pt x="2016189" y="458724"/>
                      <a:pt x="1976243" y="489331"/>
                    </a:cubicBezTo>
                    <a:cubicBezTo>
                      <a:pt x="1974229" y="468757"/>
                      <a:pt x="1932269" y="476631"/>
                      <a:pt x="1916164" y="481584"/>
                    </a:cubicBezTo>
                    <a:cubicBezTo>
                      <a:pt x="1912455" y="468757"/>
                      <a:pt x="1895396" y="451739"/>
                      <a:pt x="1884482" y="478409"/>
                    </a:cubicBezTo>
                    <a:cubicBezTo>
                      <a:pt x="1853330" y="438150"/>
                      <a:pt x="1687821" y="530860"/>
                      <a:pt x="1447081" y="567944"/>
                    </a:cubicBezTo>
                    <a:cubicBezTo>
                      <a:pt x="1365916" y="580644"/>
                      <a:pt x="1304989" y="585851"/>
                      <a:pt x="1209626" y="592963"/>
                    </a:cubicBezTo>
                    <a:cubicBezTo>
                      <a:pt x="1150606" y="538988"/>
                      <a:pt x="1079190" y="607695"/>
                      <a:pt x="1017415" y="622554"/>
                    </a:cubicBezTo>
                    <a:cubicBezTo>
                      <a:pt x="919297" y="562356"/>
                      <a:pt x="790132" y="690372"/>
                      <a:pt x="656200" y="631571"/>
                    </a:cubicBezTo>
                    <a:cubicBezTo>
                      <a:pt x="522903" y="693547"/>
                      <a:pt x="439618" y="651637"/>
                      <a:pt x="251752" y="663829"/>
                    </a:cubicBezTo>
                    <a:cubicBezTo>
                      <a:pt x="0" y="731901"/>
                      <a:pt x="142190" y="216408"/>
                      <a:pt x="95250" y="3250438"/>
                    </a:cubicBezTo>
                    <a:cubicBezTo>
                      <a:pt x="119091" y="3261360"/>
                      <a:pt x="93091" y="3937127"/>
                      <a:pt x="109131" y="4761484"/>
                    </a:cubicBezTo>
                    <a:cubicBezTo>
                      <a:pt x="91059" y="4783201"/>
                      <a:pt x="112733" y="4848987"/>
                      <a:pt x="166985" y="4823587"/>
                    </a:cubicBezTo>
                    <a:cubicBezTo>
                      <a:pt x="186269" y="4851908"/>
                      <a:pt x="206507" y="4860798"/>
                      <a:pt x="260123" y="4875149"/>
                    </a:cubicBezTo>
                    <a:cubicBezTo>
                      <a:pt x="294242" y="4905756"/>
                      <a:pt x="389923" y="4832985"/>
                      <a:pt x="465896" y="4890008"/>
                    </a:cubicBezTo>
                    <a:cubicBezTo>
                      <a:pt x="490797" y="4860544"/>
                      <a:pt x="502240" y="4910709"/>
                      <a:pt x="527565" y="4893437"/>
                    </a:cubicBezTo>
                    <a:cubicBezTo>
                      <a:pt x="534028" y="4894707"/>
                      <a:pt x="573763" y="4840986"/>
                      <a:pt x="583723" y="4883150"/>
                    </a:cubicBezTo>
                    <a:cubicBezTo>
                      <a:pt x="648041" y="4954397"/>
                      <a:pt x="766927" y="4903343"/>
                      <a:pt x="845019" y="4884039"/>
                    </a:cubicBezTo>
                    <a:cubicBezTo>
                      <a:pt x="922582" y="4912868"/>
                      <a:pt x="966237" y="4949063"/>
                      <a:pt x="1155904" y="4896485"/>
                    </a:cubicBezTo>
                    <a:cubicBezTo>
                      <a:pt x="1265360" y="4950841"/>
                      <a:pt x="1335506" y="4870958"/>
                      <a:pt x="1433306" y="4818380"/>
                    </a:cubicBezTo>
                    <a:cubicBezTo>
                      <a:pt x="1506524" y="4880737"/>
                      <a:pt x="1607186" y="4847844"/>
                      <a:pt x="1786575" y="4862703"/>
                    </a:cubicBezTo>
                    <a:cubicBezTo>
                      <a:pt x="1840403" y="4864862"/>
                      <a:pt x="1900164" y="4962271"/>
                      <a:pt x="1967342" y="4870196"/>
                    </a:cubicBezTo>
                    <a:cubicBezTo>
                      <a:pt x="2009196" y="4920488"/>
                      <a:pt x="2113248" y="4852924"/>
                      <a:pt x="2262227" y="4884420"/>
                    </a:cubicBezTo>
                    <a:cubicBezTo>
                      <a:pt x="2356213" y="4787138"/>
                      <a:pt x="2457405" y="4886071"/>
                      <a:pt x="2574384" y="4808601"/>
                    </a:cubicBezTo>
                    <a:cubicBezTo>
                      <a:pt x="2625138" y="4817491"/>
                      <a:pt x="2670807" y="4728210"/>
                      <a:pt x="2738727" y="4737989"/>
                    </a:cubicBezTo>
                    <a:cubicBezTo>
                      <a:pt x="2827203" y="4727829"/>
                      <a:pt x="2924262" y="4682363"/>
                      <a:pt x="3040817" y="4707001"/>
                    </a:cubicBezTo>
                    <a:cubicBezTo>
                      <a:pt x="3134062" y="4675759"/>
                      <a:pt x="3281239" y="4644009"/>
                      <a:pt x="3409238" y="4715764"/>
                    </a:cubicBezTo>
                    <a:cubicBezTo>
                      <a:pt x="3405212" y="4677156"/>
                      <a:pt x="3550165" y="4689221"/>
                      <a:pt x="3652627" y="4663059"/>
                    </a:cubicBezTo>
                    <a:cubicBezTo>
                      <a:pt x="3644468" y="4631690"/>
                      <a:pt x="3714296" y="4671949"/>
                      <a:pt x="3743011" y="4645152"/>
                    </a:cubicBezTo>
                    <a:cubicBezTo>
                      <a:pt x="3766746" y="4607814"/>
                      <a:pt x="3800441" y="4628896"/>
                      <a:pt x="3834030" y="4616958"/>
                    </a:cubicBezTo>
                    <a:cubicBezTo>
                      <a:pt x="3833712" y="4587494"/>
                      <a:pt x="3850136" y="4636008"/>
                      <a:pt x="3885314" y="4604258"/>
                    </a:cubicBezTo>
                    <a:cubicBezTo>
                      <a:pt x="3883301" y="4609719"/>
                      <a:pt x="3921764" y="4549775"/>
                      <a:pt x="3941049" y="4569587"/>
                    </a:cubicBezTo>
                    <a:cubicBezTo>
                      <a:pt x="4018188" y="4591812"/>
                      <a:pt x="4080386" y="4589653"/>
                      <a:pt x="4185498" y="4537710"/>
                    </a:cubicBezTo>
                    <a:cubicBezTo>
                      <a:pt x="4261895" y="4593590"/>
                      <a:pt x="4393496" y="4525137"/>
                      <a:pt x="4472330" y="4503420"/>
                    </a:cubicBezTo>
                    <a:cubicBezTo>
                      <a:pt x="4475932" y="4448810"/>
                      <a:pt x="4754924" y="4462272"/>
                      <a:pt x="4974154" y="4550664"/>
                    </a:cubicBezTo>
                    <a:cubicBezTo>
                      <a:pt x="5053942" y="4558411"/>
                      <a:pt x="5101305" y="4518152"/>
                      <a:pt x="5180987" y="4555998"/>
                    </a:cubicBezTo>
                    <a:cubicBezTo>
                      <a:pt x="5223689" y="4518914"/>
                      <a:pt x="5285251" y="4528947"/>
                      <a:pt x="5364826" y="4523994"/>
                    </a:cubicBezTo>
                    <a:cubicBezTo>
                      <a:pt x="5368641" y="4525899"/>
                      <a:pt x="5371714" y="4525899"/>
                      <a:pt x="5374363" y="4524121"/>
                    </a:cubicBezTo>
                    <a:cubicBezTo>
                      <a:pt x="5373939" y="4523740"/>
                      <a:pt x="5373621" y="4523486"/>
                      <a:pt x="5373198" y="4522978"/>
                    </a:cubicBezTo>
                    <a:cubicBezTo>
                      <a:pt x="5373939" y="4523486"/>
                      <a:pt x="5374045" y="4523486"/>
                      <a:pt x="5374469" y="4523994"/>
                    </a:cubicBezTo>
                    <a:cubicBezTo>
                      <a:pt x="5403507" y="4505198"/>
                      <a:pt x="5370230" y="4300474"/>
                      <a:pt x="5390681" y="4153408"/>
                    </a:cubicBezTo>
                    <a:close/>
                  </a:path>
                </a:pathLst>
              </a:custGeom>
              <a:blipFill>
                <a:blip r:embed="rId15"/>
                <a:stretch>
                  <a:fillRect l="-9928" r="-64257"/>
                </a:stretch>
              </a:blipFill>
            </p:spPr>
          </p:sp>
        </p:grpSp>
      </p:grpSp>
      <p:grpSp>
        <p:nvGrpSpPr>
          <p:cNvPr id="24" name="Group 24"/>
          <p:cNvGrpSpPr/>
          <p:nvPr/>
        </p:nvGrpSpPr>
        <p:grpSpPr>
          <a:xfrm>
            <a:off x="13184081" y="4068901"/>
            <a:ext cx="5518476" cy="6717055"/>
            <a:chOff x="0" y="0"/>
            <a:chExt cx="7357968" cy="8956073"/>
          </a:xfrm>
        </p:grpSpPr>
        <p:sp>
          <p:nvSpPr>
            <p:cNvPr id="25" name="Freeform 25"/>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Freeform 26"/>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18">
                <a:extLst>
                  <a:ext uri="{96DAC541-7B7A-43D3-8B79-37D633B846F1}">
                    <asvg:svgBlip xmlns:asvg="http://schemas.microsoft.com/office/drawing/2016/SVG/main" r:embed="rId19"/>
                  </a:ext>
                </a:extLst>
              </a:blip>
              <a:stretch>
                <a:fillRect/>
              </a:stretch>
            </a:blipFill>
          </p:spPr>
        </p:sp>
      </p:grpSp>
      <p:sp>
        <p:nvSpPr>
          <p:cNvPr id="28" name="TextBox 28"/>
          <p:cNvSpPr txBox="1"/>
          <p:nvPr/>
        </p:nvSpPr>
        <p:spPr>
          <a:xfrm>
            <a:off x="4158934" y="2067295"/>
            <a:ext cx="9970132" cy="1138308"/>
          </a:xfrm>
          <a:prstGeom prst="rect">
            <a:avLst/>
          </a:prstGeom>
        </p:spPr>
        <p:txBody>
          <a:bodyPr lIns="0" tIns="0" rIns="0" bIns="0" rtlCol="0" anchor="t">
            <a:spAutoFit/>
          </a:bodyPr>
          <a:lstStyle/>
          <a:p>
            <a:pPr algn="ctr">
              <a:lnSpc>
                <a:spcPts val="7970"/>
              </a:lnSpc>
            </a:pPr>
            <a:r>
              <a:rPr lang="en-US" sz="9962">
                <a:solidFill>
                  <a:srgbClr val="FF66C4"/>
                </a:solidFill>
                <a:latin typeface="Luckiest Guy"/>
                <a:ea typeface="Luckiest Guy"/>
                <a:cs typeface="Luckiest Guy"/>
                <a:sym typeface="Luckiest Guy"/>
              </a:rPr>
              <a:t>SIX STONE JARS</a:t>
            </a:r>
          </a:p>
        </p:txBody>
      </p:sp>
      <p:sp>
        <p:nvSpPr>
          <p:cNvPr id="29" name="Freeform 29"/>
          <p:cNvSpPr/>
          <p:nvPr/>
        </p:nvSpPr>
        <p:spPr>
          <a:xfrm>
            <a:off x="963625" y="802352"/>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0"/>
            <a:stretch>
              <a:fillRect r="-186187"/>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261736" y="4910914"/>
            <a:ext cx="4951627" cy="9858743"/>
            <a:chOff x="0" y="0"/>
            <a:chExt cx="1304132" cy="2596541"/>
          </a:xfrm>
        </p:grpSpPr>
        <p:sp>
          <p:nvSpPr>
            <p:cNvPr id="7" name="Freeform 7"/>
            <p:cNvSpPr/>
            <p:nvPr/>
          </p:nvSpPr>
          <p:spPr>
            <a:xfrm>
              <a:off x="0" y="0"/>
              <a:ext cx="1304132" cy="2596541"/>
            </a:xfrm>
            <a:custGeom>
              <a:avLst/>
              <a:gdLst/>
              <a:ahLst/>
              <a:cxnLst/>
              <a:rect l="l" t="t" r="r" b="b"/>
              <a:pathLst>
                <a:path w="1304132" h="2596541">
                  <a:moveTo>
                    <a:pt x="0" y="0"/>
                  </a:moveTo>
                  <a:lnTo>
                    <a:pt x="1304132" y="0"/>
                  </a:lnTo>
                  <a:lnTo>
                    <a:pt x="1304132" y="2596541"/>
                  </a:lnTo>
                  <a:lnTo>
                    <a:pt x="0" y="2596541"/>
                  </a:lnTo>
                  <a:close/>
                </a:path>
              </a:pathLst>
            </a:custGeom>
            <a:solidFill>
              <a:srgbClr val="5CE1E6"/>
            </a:solidFill>
            <a:ln w="333375" cap="sq">
              <a:solidFill>
                <a:srgbClr val="FFFFFF"/>
              </a:solidFill>
              <a:prstDash val="solid"/>
              <a:miter/>
            </a:ln>
          </p:spPr>
        </p:sp>
        <p:sp>
          <p:nvSpPr>
            <p:cNvPr id="8" name="TextBox 8"/>
            <p:cNvSpPr txBox="1"/>
            <p:nvPr/>
          </p:nvSpPr>
          <p:spPr>
            <a:xfrm>
              <a:off x="0" y="-38100"/>
              <a:ext cx="1304132"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10551292" y="1308541"/>
            <a:ext cx="4649724" cy="8110867"/>
          </a:xfrm>
          <a:custGeom>
            <a:avLst/>
            <a:gdLst/>
            <a:ahLst/>
            <a:cxnLst/>
            <a:rect l="l" t="t" r="r" b="b"/>
            <a:pathLst>
              <a:path w="4649724" h="8110867">
                <a:moveTo>
                  <a:pt x="0" y="0"/>
                </a:moveTo>
                <a:lnTo>
                  <a:pt x="4649724" y="0"/>
                </a:lnTo>
                <a:lnTo>
                  <a:pt x="4649724" y="8110867"/>
                </a:lnTo>
                <a:lnTo>
                  <a:pt x="0" y="8110867"/>
                </a:lnTo>
                <a:lnTo>
                  <a:pt x="0" y="0"/>
                </a:lnTo>
                <a:close/>
              </a:path>
            </a:pathLst>
          </a:custGeom>
          <a:blipFill>
            <a:blip r:embed="rId9"/>
            <a:stretch>
              <a:fillRect b="-1463"/>
            </a:stretch>
          </a:blipFill>
        </p:spPr>
      </p:sp>
      <p:sp>
        <p:nvSpPr>
          <p:cNvPr id="17" name="Freeform 17"/>
          <p:cNvSpPr/>
          <p:nvPr/>
        </p:nvSpPr>
        <p:spPr>
          <a:xfrm rot="2954767" flipH="1" flipV="1">
            <a:off x="15290963" y="-1138911"/>
            <a:ext cx="3526793" cy="4685353"/>
          </a:xfrm>
          <a:custGeom>
            <a:avLst/>
            <a:gdLst/>
            <a:ahLst/>
            <a:cxnLst/>
            <a:rect l="l" t="t" r="r" b="b"/>
            <a:pathLst>
              <a:path w="3526793" h="4685353">
                <a:moveTo>
                  <a:pt x="3526793" y="4685353"/>
                </a:moveTo>
                <a:lnTo>
                  <a:pt x="0" y="4685353"/>
                </a:lnTo>
                <a:lnTo>
                  <a:pt x="0" y="0"/>
                </a:lnTo>
                <a:lnTo>
                  <a:pt x="3526793" y="0"/>
                </a:lnTo>
                <a:lnTo>
                  <a:pt x="3526793" y="4685353"/>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8100000" flipV="1">
            <a:off x="109950" y="58014"/>
            <a:ext cx="2655487" cy="2847013"/>
          </a:xfrm>
          <a:custGeom>
            <a:avLst/>
            <a:gdLst/>
            <a:ahLst/>
            <a:cxnLst/>
            <a:rect l="l" t="t" r="r" b="b"/>
            <a:pathLst>
              <a:path w="2655487" h="2847013">
                <a:moveTo>
                  <a:pt x="0" y="2847013"/>
                </a:moveTo>
                <a:lnTo>
                  <a:pt x="2655488" y="2847013"/>
                </a:lnTo>
                <a:lnTo>
                  <a:pt x="2655488" y="0"/>
                </a:lnTo>
                <a:lnTo>
                  <a:pt x="0" y="0"/>
                </a:lnTo>
                <a:lnTo>
                  <a:pt x="0" y="2847013"/>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rot="-1885144">
            <a:off x="291113" y="6255236"/>
            <a:ext cx="2721609" cy="4123650"/>
          </a:xfrm>
          <a:custGeom>
            <a:avLst/>
            <a:gdLst/>
            <a:ahLst/>
            <a:cxnLst/>
            <a:rect l="l" t="t" r="r" b="b"/>
            <a:pathLst>
              <a:path w="2721609" h="4123650">
                <a:moveTo>
                  <a:pt x="0" y="0"/>
                </a:moveTo>
                <a:lnTo>
                  <a:pt x="2721609" y="0"/>
                </a:lnTo>
                <a:lnTo>
                  <a:pt x="2721609" y="4123651"/>
                </a:lnTo>
                <a:lnTo>
                  <a:pt x="0" y="41236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11711773" y="5565341"/>
            <a:ext cx="6061892" cy="4397627"/>
          </a:xfrm>
          <a:custGeom>
            <a:avLst/>
            <a:gdLst/>
            <a:ahLst/>
            <a:cxnLst/>
            <a:rect l="l" t="t" r="r" b="b"/>
            <a:pathLst>
              <a:path w="6061892" h="4397627">
                <a:moveTo>
                  <a:pt x="0" y="0"/>
                </a:moveTo>
                <a:lnTo>
                  <a:pt x="6061891" y="0"/>
                </a:lnTo>
                <a:lnTo>
                  <a:pt x="6061891" y="4397627"/>
                </a:lnTo>
                <a:lnTo>
                  <a:pt x="0" y="43976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TextBox 21"/>
          <p:cNvSpPr txBox="1"/>
          <p:nvPr/>
        </p:nvSpPr>
        <p:spPr>
          <a:xfrm>
            <a:off x="4062364" y="2518201"/>
            <a:ext cx="6488928" cy="6497254"/>
          </a:xfrm>
          <a:prstGeom prst="rect">
            <a:avLst/>
          </a:prstGeom>
        </p:spPr>
        <p:txBody>
          <a:bodyPr lIns="0" tIns="0" rIns="0" bIns="0" rtlCol="0" anchor="t">
            <a:spAutoFit/>
          </a:bodyPr>
          <a:lstStyle/>
          <a:p>
            <a:pPr algn="ctr">
              <a:lnSpc>
                <a:spcPts val="5700"/>
              </a:lnSpc>
            </a:pPr>
            <a:r>
              <a:rPr lang="en-US" sz="4071" b="1" spc="57">
                <a:solidFill>
                  <a:srgbClr val="29110A"/>
                </a:solidFill>
                <a:latin typeface="Playpen Sans Bold"/>
                <a:ea typeface="Playpen Sans Bold"/>
                <a:cs typeface="Playpen Sans Bold"/>
                <a:sym typeface="Playpen Sans Bold"/>
              </a:rPr>
              <a:t>When the servants drew some water and gave it to the master of the banquet, it wasn’t water anymore—it had turned into wine! Not just any wine, but the best wine anyone had tasted.</a:t>
            </a:r>
          </a:p>
        </p:txBody>
      </p:sp>
      <p:sp>
        <p:nvSpPr>
          <p:cNvPr id="22" name="Freeform 22"/>
          <p:cNvSpPr/>
          <p:nvPr/>
        </p:nvSpPr>
        <p:spPr>
          <a:xfrm>
            <a:off x="14128568" y="2899824"/>
            <a:ext cx="4113275" cy="3492544"/>
          </a:xfrm>
          <a:custGeom>
            <a:avLst/>
            <a:gdLst/>
            <a:ahLst/>
            <a:cxnLst/>
            <a:rect l="l" t="t" r="r" b="b"/>
            <a:pathLst>
              <a:path w="4113275" h="3492544">
                <a:moveTo>
                  <a:pt x="0" y="0"/>
                </a:moveTo>
                <a:lnTo>
                  <a:pt x="4113275" y="0"/>
                </a:lnTo>
                <a:lnTo>
                  <a:pt x="4113275" y="3492545"/>
                </a:lnTo>
                <a:lnTo>
                  <a:pt x="0" y="34925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TextBox 23"/>
          <p:cNvSpPr txBox="1"/>
          <p:nvPr/>
        </p:nvSpPr>
        <p:spPr>
          <a:xfrm>
            <a:off x="4364878" y="1575241"/>
            <a:ext cx="9970132" cy="1138308"/>
          </a:xfrm>
          <a:prstGeom prst="rect">
            <a:avLst/>
          </a:prstGeom>
        </p:spPr>
        <p:txBody>
          <a:bodyPr lIns="0" tIns="0" rIns="0" bIns="0" rtlCol="0" anchor="t">
            <a:spAutoFit/>
          </a:bodyPr>
          <a:lstStyle/>
          <a:p>
            <a:pPr algn="ctr">
              <a:lnSpc>
                <a:spcPts val="7970"/>
              </a:lnSpc>
            </a:pPr>
            <a:r>
              <a:rPr lang="en-US" sz="9962">
                <a:solidFill>
                  <a:srgbClr val="5CE1E6"/>
                </a:solidFill>
                <a:latin typeface="Luckiest Guy"/>
                <a:ea typeface="Luckiest Guy"/>
                <a:cs typeface="Luckiest Guy"/>
                <a:sym typeface="Luckiest Guy"/>
              </a:rPr>
              <a:t>THE MIRACLE</a:t>
            </a:r>
          </a:p>
        </p:txBody>
      </p:sp>
      <p:sp>
        <p:nvSpPr>
          <p:cNvPr id="24" name="TextBox 24"/>
          <p:cNvSpPr txBox="1"/>
          <p:nvPr/>
        </p:nvSpPr>
        <p:spPr>
          <a:xfrm>
            <a:off x="14720566" y="3724211"/>
            <a:ext cx="2771633" cy="1812742"/>
          </a:xfrm>
          <a:prstGeom prst="rect">
            <a:avLst/>
          </a:prstGeom>
        </p:spPr>
        <p:txBody>
          <a:bodyPr lIns="0" tIns="0" rIns="0" bIns="0" rtlCol="0" anchor="t">
            <a:spAutoFit/>
          </a:bodyPr>
          <a:lstStyle/>
          <a:p>
            <a:pPr algn="ctr">
              <a:lnSpc>
                <a:spcPts val="4879"/>
              </a:lnSpc>
              <a:spcBef>
                <a:spcPct val="0"/>
              </a:spcBef>
            </a:pPr>
            <a:r>
              <a:rPr lang="en-US" sz="3485" b="1">
                <a:solidFill>
                  <a:srgbClr val="000000"/>
                </a:solidFill>
                <a:latin typeface="Playpen Sans Bold"/>
                <a:ea typeface="Playpen Sans Bold"/>
                <a:cs typeface="Playpen Sans Bold"/>
                <a:sym typeface="Playpen Sans Bold"/>
              </a:rPr>
              <a:t>You saved the best until now!</a:t>
            </a:r>
          </a:p>
        </p:txBody>
      </p:sp>
      <p:sp>
        <p:nvSpPr>
          <p:cNvPr id="25" name="Freeform 25"/>
          <p:cNvSpPr/>
          <p:nvPr/>
        </p:nvSpPr>
        <p:spPr>
          <a:xfrm>
            <a:off x="16106383" y="580367"/>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0"/>
            <a:stretch>
              <a:fillRect r="-186187"/>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474958" y="4769989"/>
            <a:ext cx="4670952" cy="9858743"/>
            <a:chOff x="0" y="0"/>
            <a:chExt cx="1230210" cy="2596541"/>
          </a:xfrm>
        </p:grpSpPr>
        <p:sp>
          <p:nvSpPr>
            <p:cNvPr id="7" name="Freeform 7"/>
            <p:cNvSpPr/>
            <p:nvPr/>
          </p:nvSpPr>
          <p:spPr>
            <a:xfrm>
              <a:off x="0" y="0"/>
              <a:ext cx="1230210" cy="2596541"/>
            </a:xfrm>
            <a:custGeom>
              <a:avLst/>
              <a:gdLst/>
              <a:ahLst/>
              <a:cxnLst/>
              <a:rect l="l" t="t" r="r" b="b"/>
              <a:pathLst>
                <a:path w="1230210" h="2596541">
                  <a:moveTo>
                    <a:pt x="0" y="0"/>
                  </a:moveTo>
                  <a:lnTo>
                    <a:pt x="1230210" y="0"/>
                  </a:lnTo>
                  <a:lnTo>
                    <a:pt x="1230210"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30210"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2954767" flipH="1">
            <a:off x="-744429" y="6201184"/>
            <a:ext cx="4115623" cy="5467615"/>
          </a:xfrm>
          <a:custGeom>
            <a:avLst/>
            <a:gdLst/>
            <a:ahLst/>
            <a:cxnLst/>
            <a:rect l="l" t="t" r="r" b="b"/>
            <a:pathLst>
              <a:path w="4115623" h="5467615">
                <a:moveTo>
                  <a:pt x="4115623" y="0"/>
                </a:moveTo>
                <a:lnTo>
                  <a:pt x="0" y="0"/>
                </a:lnTo>
                <a:lnTo>
                  <a:pt x="0" y="5467615"/>
                </a:lnTo>
                <a:lnTo>
                  <a:pt x="4115623" y="5467615"/>
                </a:lnTo>
                <a:lnTo>
                  <a:pt x="4115623"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1598286">
            <a:off x="15990758" y="6636624"/>
            <a:ext cx="2695555" cy="4084175"/>
          </a:xfrm>
          <a:custGeom>
            <a:avLst/>
            <a:gdLst/>
            <a:ahLst/>
            <a:cxnLst/>
            <a:rect l="l" t="t" r="r" b="b"/>
            <a:pathLst>
              <a:path w="2695555" h="4084175">
                <a:moveTo>
                  <a:pt x="0" y="0"/>
                </a:moveTo>
                <a:lnTo>
                  <a:pt x="2695556" y="0"/>
                </a:lnTo>
                <a:lnTo>
                  <a:pt x="2695556" y="4084175"/>
                </a:lnTo>
                <a:lnTo>
                  <a:pt x="0" y="4084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8100000" flipH="1" flipV="1">
            <a:off x="15368826" y="113782"/>
            <a:ext cx="2838789" cy="3043536"/>
          </a:xfrm>
          <a:custGeom>
            <a:avLst/>
            <a:gdLst/>
            <a:ahLst/>
            <a:cxnLst/>
            <a:rect l="l" t="t" r="r" b="b"/>
            <a:pathLst>
              <a:path w="2838789" h="3043536">
                <a:moveTo>
                  <a:pt x="2838789" y="3043536"/>
                </a:moveTo>
                <a:lnTo>
                  <a:pt x="0" y="3043536"/>
                </a:lnTo>
                <a:lnTo>
                  <a:pt x="0" y="0"/>
                </a:lnTo>
                <a:lnTo>
                  <a:pt x="2838789" y="0"/>
                </a:lnTo>
                <a:lnTo>
                  <a:pt x="2838789" y="3043536"/>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rot="-2502508" flipH="1">
            <a:off x="-83932" y="23750"/>
            <a:ext cx="3483478" cy="3344139"/>
          </a:xfrm>
          <a:custGeom>
            <a:avLst/>
            <a:gdLst/>
            <a:ahLst/>
            <a:cxnLst/>
            <a:rect l="l" t="t" r="r" b="b"/>
            <a:pathLst>
              <a:path w="3483478" h="3344139">
                <a:moveTo>
                  <a:pt x="3483478" y="0"/>
                </a:moveTo>
                <a:lnTo>
                  <a:pt x="0" y="0"/>
                </a:lnTo>
                <a:lnTo>
                  <a:pt x="0" y="3344139"/>
                </a:lnTo>
                <a:lnTo>
                  <a:pt x="3483478" y="3344139"/>
                </a:lnTo>
                <a:lnTo>
                  <a:pt x="3483478"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TextBox 20"/>
          <p:cNvSpPr txBox="1"/>
          <p:nvPr/>
        </p:nvSpPr>
        <p:spPr>
          <a:xfrm>
            <a:off x="8046955" y="5445059"/>
            <a:ext cx="6389729" cy="2796350"/>
          </a:xfrm>
          <a:prstGeom prst="rect">
            <a:avLst/>
          </a:prstGeom>
        </p:spPr>
        <p:txBody>
          <a:bodyPr lIns="0" tIns="0" rIns="0" bIns="0" rtlCol="0" anchor="t">
            <a:spAutoFit/>
          </a:bodyPr>
          <a:lstStyle/>
          <a:p>
            <a:pPr algn="l">
              <a:lnSpc>
                <a:spcPts val="4425"/>
              </a:lnSpc>
            </a:pPr>
            <a:r>
              <a:rPr lang="en-US" sz="3160" b="1" spc="44">
                <a:solidFill>
                  <a:srgbClr val="29110A"/>
                </a:solidFill>
                <a:latin typeface="Playpen Sans Bold"/>
                <a:ea typeface="Playpen Sans Bold"/>
                <a:cs typeface="Playpen Sans Bold"/>
                <a:sym typeface="Playpen Sans Bold"/>
              </a:rPr>
              <a:t>A miracle is when something impossible happens... </a:t>
            </a:r>
          </a:p>
          <a:p>
            <a:pPr algn="l">
              <a:lnSpc>
                <a:spcPts val="4425"/>
              </a:lnSpc>
            </a:pPr>
            <a:r>
              <a:rPr lang="en-US" sz="3160" b="1" spc="44">
                <a:solidFill>
                  <a:srgbClr val="29110A"/>
                </a:solidFill>
                <a:latin typeface="Playpen Sans Bold"/>
                <a:ea typeface="Playpen Sans Bold"/>
                <a:cs typeface="Playpen Sans Bold"/>
                <a:sym typeface="Playpen Sans Bold"/>
              </a:rPr>
              <a:t>but with God it becomes possible.</a:t>
            </a:r>
          </a:p>
          <a:p>
            <a:pPr algn="just">
              <a:lnSpc>
                <a:spcPts val="4425"/>
              </a:lnSpc>
            </a:pPr>
            <a:endParaRPr lang="en-US" sz="3160" b="1" spc="44">
              <a:solidFill>
                <a:srgbClr val="29110A"/>
              </a:solidFill>
              <a:latin typeface="Playpen Sans Bold"/>
              <a:ea typeface="Playpen Sans Bold"/>
              <a:cs typeface="Playpen Sans Bold"/>
              <a:sym typeface="Playpen Sans Bold"/>
            </a:endParaRPr>
          </a:p>
        </p:txBody>
      </p:sp>
      <p:grpSp>
        <p:nvGrpSpPr>
          <p:cNvPr id="21" name="Group 21"/>
          <p:cNvGrpSpPr>
            <a:grpSpLocks noChangeAspect="1"/>
          </p:cNvGrpSpPr>
          <p:nvPr/>
        </p:nvGrpSpPr>
        <p:grpSpPr>
          <a:xfrm>
            <a:off x="3763084" y="4561336"/>
            <a:ext cx="4034616" cy="4034616"/>
            <a:chOff x="0" y="0"/>
            <a:chExt cx="34823400" cy="34823400"/>
          </a:xfrm>
        </p:grpSpPr>
        <p:sp>
          <p:nvSpPr>
            <p:cNvPr id="22" name="Freeform 22"/>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7"/>
              <a:stretch>
                <a:fillRect l="-25046" r="-25046"/>
              </a:stretch>
            </a:blipFill>
          </p:spPr>
        </p:sp>
        <p:sp>
          <p:nvSpPr>
            <p:cNvPr id="23" name="Freeform 23"/>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8"/>
              <a:stretch>
                <a:fillRect/>
              </a:stretch>
            </a:blipFill>
          </p:spPr>
        </p:sp>
      </p:grpSp>
      <p:sp>
        <p:nvSpPr>
          <p:cNvPr id="24" name="Freeform 24"/>
          <p:cNvSpPr/>
          <p:nvPr/>
        </p:nvSpPr>
        <p:spPr>
          <a:xfrm>
            <a:off x="1476541" y="2279725"/>
            <a:ext cx="4573086" cy="4114800"/>
          </a:xfrm>
          <a:custGeom>
            <a:avLst/>
            <a:gdLst/>
            <a:ahLst/>
            <a:cxnLst/>
            <a:rect l="l" t="t" r="r" b="b"/>
            <a:pathLst>
              <a:path w="4573086" h="4114800">
                <a:moveTo>
                  <a:pt x="0" y="0"/>
                </a:moveTo>
                <a:lnTo>
                  <a:pt x="4573086" y="0"/>
                </a:lnTo>
                <a:lnTo>
                  <a:pt x="457308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5" name="Freeform 25"/>
          <p:cNvSpPr/>
          <p:nvPr/>
        </p:nvSpPr>
        <p:spPr>
          <a:xfrm>
            <a:off x="737231" y="7931488"/>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1"/>
            <a:stretch>
              <a:fillRect r="-186187"/>
            </a:stretch>
          </a:blipFill>
        </p:spPr>
      </p:sp>
      <p:sp>
        <p:nvSpPr>
          <p:cNvPr id="26" name="TextBox 26"/>
          <p:cNvSpPr txBox="1"/>
          <p:nvPr/>
        </p:nvSpPr>
        <p:spPr>
          <a:xfrm>
            <a:off x="5668533" y="2411496"/>
            <a:ext cx="8610159" cy="2991574"/>
          </a:xfrm>
          <a:prstGeom prst="rect">
            <a:avLst/>
          </a:prstGeom>
        </p:spPr>
        <p:txBody>
          <a:bodyPr lIns="0" tIns="0" rIns="0" bIns="0" rtlCol="0" anchor="t">
            <a:spAutoFit/>
          </a:bodyPr>
          <a:lstStyle/>
          <a:p>
            <a:pPr algn="ctr">
              <a:lnSpc>
                <a:spcPts val="11117"/>
              </a:lnSpc>
            </a:pPr>
            <a:r>
              <a:rPr lang="en-US" sz="13896">
                <a:solidFill>
                  <a:srgbClr val="EFE42E"/>
                </a:solidFill>
                <a:latin typeface="Luckiest Guy"/>
                <a:ea typeface="Luckiest Guy"/>
                <a:cs typeface="Luckiest Guy"/>
                <a:sym typeface="Luckiest Guy"/>
              </a:rPr>
              <a:t>WHAT IS A MIRACLE?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275991" y="4881899"/>
            <a:ext cx="4932863" cy="9858743"/>
            <a:chOff x="0" y="0"/>
            <a:chExt cx="1299190" cy="2596541"/>
          </a:xfrm>
        </p:grpSpPr>
        <p:sp>
          <p:nvSpPr>
            <p:cNvPr id="7" name="Freeform 7"/>
            <p:cNvSpPr/>
            <p:nvPr/>
          </p:nvSpPr>
          <p:spPr>
            <a:xfrm>
              <a:off x="0" y="0"/>
              <a:ext cx="1299190" cy="2596541"/>
            </a:xfrm>
            <a:custGeom>
              <a:avLst/>
              <a:gdLst/>
              <a:ahLst/>
              <a:cxnLst/>
              <a:rect l="l" t="t" r="r" b="b"/>
              <a:pathLst>
                <a:path w="1299190" h="2596541">
                  <a:moveTo>
                    <a:pt x="0" y="0"/>
                  </a:moveTo>
                  <a:lnTo>
                    <a:pt x="1299190" y="0"/>
                  </a:lnTo>
                  <a:lnTo>
                    <a:pt x="1299190"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99190"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1316650" y="-150615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2522894" flipH="1">
            <a:off x="15055632" y="7074553"/>
            <a:ext cx="3579976" cy="4756006"/>
          </a:xfrm>
          <a:custGeom>
            <a:avLst/>
            <a:gdLst/>
            <a:ahLst/>
            <a:cxnLst/>
            <a:rect l="l" t="t" r="r" b="b"/>
            <a:pathLst>
              <a:path w="3579976" h="4756006">
                <a:moveTo>
                  <a:pt x="3579976" y="0"/>
                </a:moveTo>
                <a:lnTo>
                  <a:pt x="0" y="0"/>
                </a:lnTo>
                <a:lnTo>
                  <a:pt x="0" y="4756006"/>
                </a:lnTo>
                <a:lnTo>
                  <a:pt x="3579976" y="4756006"/>
                </a:lnTo>
                <a:lnTo>
                  <a:pt x="3579976"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3783790" y="3648591"/>
            <a:ext cx="10924714" cy="2200495"/>
          </a:xfrm>
          <a:prstGeom prst="rect">
            <a:avLst/>
          </a:prstGeom>
        </p:spPr>
        <p:txBody>
          <a:bodyPr lIns="0" tIns="0" rIns="0" bIns="0" rtlCol="0" anchor="t">
            <a:spAutoFit/>
          </a:bodyPr>
          <a:lstStyle/>
          <a:p>
            <a:pPr algn="just">
              <a:lnSpc>
                <a:spcPts val="4425"/>
              </a:lnSpc>
            </a:pPr>
            <a:r>
              <a:rPr lang="en-US" sz="3160" b="1" spc="44">
                <a:solidFill>
                  <a:srgbClr val="29110A"/>
                </a:solidFill>
                <a:latin typeface="Playpen Sans Bold"/>
                <a:ea typeface="Playpen Sans Bold"/>
                <a:cs typeface="Playpen Sans Bold"/>
                <a:sym typeface="Playpen Sans Bold"/>
              </a:rPr>
              <a:t>Miracles show Jesus’ glory. </a:t>
            </a:r>
          </a:p>
          <a:p>
            <a:pPr algn="just">
              <a:lnSpc>
                <a:spcPts val="4425"/>
              </a:lnSpc>
            </a:pPr>
            <a:endParaRPr lang="en-US" sz="3160" b="1" spc="44">
              <a:solidFill>
                <a:srgbClr val="29110A"/>
              </a:solidFill>
              <a:latin typeface="Playpen Sans Bold"/>
              <a:ea typeface="Playpen Sans Bold"/>
              <a:cs typeface="Playpen Sans Bold"/>
              <a:sym typeface="Playpen Sans Bold"/>
            </a:endParaRPr>
          </a:p>
          <a:p>
            <a:pPr algn="just">
              <a:lnSpc>
                <a:spcPts val="4425"/>
              </a:lnSpc>
            </a:pPr>
            <a:r>
              <a:rPr lang="en-US" sz="3160" b="1" spc="44">
                <a:solidFill>
                  <a:srgbClr val="29110A"/>
                </a:solidFill>
                <a:latin typeface="Playpen Sans Bold"/>
                <a:ea typeface="Playpen Sans Bold"/>
                <a:cs typeface="Playpen Sans Bold"/>
                <a:sym typeface="Playpen Sans Bold"/>
              </a:rPr>
              <a:t>His disciples believed in Him. (John 2:11)</a:t>
            </a:r>
          </a:p>
          <a:p>
            <a:pPr algn="just">
              <a:lnSpc>
                <a:spcPts val="4425"/>
              </a:lnSpc>
            </a:pPr>
            <a:endParaRPr lang="en-US" sz="3160" b="1" spc="44">
              <a:solidFill>
                <a:srgbClr val="29110A"/>
              </a:solidFill>
              <a:latin typeface="Playpen Sans Bold"/>
              <a:ea typeface="Playpen Sans Bold"/>
              <a:cs typeface="Playpen Sans Bold"/>
              <a:sym typeface="Playpen Sans Bold"/>
            </a:endParaRPr>
          </a:p>
        </p:txBody>
      </p:sp>
      <p:sp>
        <p:nvSpPr>
          <p:cNvPr id="18" name="Freeform 18"/>
          <p:cNvSpPr/>
          <p:nvPr/>
        </p:nvSpPr>
        <p:spPr>
          <a:xfrm rot="1997937">
            <a:off x="15893639" y="-3053603"/>
            <a:ext cx="3504870" cy="6544738"/>
          </a:xfrm>
          <a:custGeom>
            <a:avLst/>
            <a:gdLst/>
            <a:ahLst/>
            <a:cxnLst/>
            <a:rect l="l" t="t" r="r" b="b"/>
            <a:pathLst>
              <a:path w="3504870" h="6544738">
                <a:moveTo>
                  <a:pt x="0" y="0"/>
                </a:moveTo>
                <a:lnTo>
                  <a:pt x="3504871" y="0"/>
                </a:lnTo>
                <a:lnTo>
                  <a:pt x="3504871" y="6544738"/>
                </a:lnTo>
                <a:lnTo>
                  <a:pt x="0" y="65447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3650128" flipH="1" flipV="1">
            <a:off x="-362821" y="7899042"/>
            <a:ext cx="3024646" cy="3242797"/>
          </a:xfrm>
          <a:custGeom>
            <a:avLst/>
            <a:gdLst/>
            <a:ahLst/>
            <a:cxnLst/>
            <a:rect l="l" t="t" r="r" b="b"/>
            <a:pathLst>
              <a:path w="3024646" h="3242797">
                <a:moveTo>
                  <a:pt x="3024645" y="3242797"/>
                </a:moveTo>
                <a:lnTo>
                  <a:pt x="0" y="3242797"/>
                </a:lnTo>
                <a:lnTo>
                  <a:pt x="0" y="0"/>
                </a:lnTo>
                <a:lnTo>
                  <a:pt x="3024645" y="0"/>
                </a:lnTo>
                <a:lnTo>
                  <a:pt x="3024645" y="3242797"/>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rot="-1885144">
            <a:off x="-147372" y="-654333"/>
            <a:ext cx="2624824" cy="3977006"/>
          </a:xfrm>
          <a:custGeom>
            <a:avLst/>
            <a:gdLst/>
            <a:ahLst/>
            <a:cxnLst/>
            <a:rect l="l" t="t" r="r" b="b"/>
            <a:pathLst>
              <a:path w="2624824" h="3977006">
                <a:moveTo>
                  <a:pt x="0" y="0"/>
                </a:moveTo>
                <a:lnTo>
                  <a:pt x="2624824" y="0"/>
                </a:lnTo>
                <a:lnTo>
                  <a:pt x="2624824" y="3977006"/>
                </a:lnTo>
                <a:lnTo>
                  <a:pt x="0" y="39770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TextBox 21"/>
          <p:cNvSpPr txBox="1"/>
          <p:nvPr/>
        </p:nvSpPr>
        <p:spPr>
          <a:xfrm>
            <a:off x="4158934" y="2067295"/>
            <a:ext cx="9970132" cy="1138308"/>
          </a:xfrm>
          <a:prstGeom prst="rect">
            <a:avLst/>
          </a:prstGeom>
        </p:spPr>
        <p:txBody>
          <a:bodyPr lIns="0" tIns="0" rIns="0" bIns="0" rtlCol="0" anchor="t">
            <a:spAutoFit/>
          </a:bodyPr>
          <a:lstStyle/>
          <a:p>
            <a:pPr algn="ctr">
              <a:lnSpc>
                <a:spcPts val="7970"/>
              </a:lnSpc>
            </a:pPr>
            <a:r>
              <a:rPr lang="en-US" sz="9962">
                <a:solidFill>
                  <a:srgbClr val="FF66C4"/>
                </a:solidFill>
                <a:latin typeface="Luckiest Guy"/>
                <a:ea typeface="Luckiest Guy"/>
                <a:cs typeface="Luckiest Guy"/>
                <a:sym typeface="Luckiest Guy"/>
              </a:rPr>
              <a:t>THE LESSON</a:t>
            </a:r>
          </a:p>
        </p:txBody>
      </p:sp>
      <p:sp>
        <p:nvSpPr>
          <p:cNvPr id="22" name="Freeform 22"/>
          <p:cNvSpPr/>
          <p:nvPr/>
        </p:nvSpPr>
        <p:spPr>
          <a:xfrm>
            <a:off x="15914031" y="850155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7"/>
            <a:stretch>
              <a:fillRect r="-186187"/>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439275" y="4790059"/>
            <a:ext cx="4717923" cy="9858743"/>
            <a:chOff x="0" y="0"/>
            <a:chExt cx="1242581" cy="2596541"/>
          </a:xfrm>
        </p:grpSpPr>
        <p:sp>
          <p:nvSpPr>
            <p:cNvPr id="7" name="Freeform 7"/>
            <p:cNvSpPr/>
            <p:nvPr/>
          </p:nvSpPr>
          <p:spPr>
            <a:xfrm>
              <a:off x="0" y="0"/>
              <a:ext cx="1242581" cy="2596541"/>
            </a:xfrm>
            <a:custGeom>
              <a:avLst/>
              <a:gdLst/>
              <a:ahLst/>
              <a:cxnLst/>
              <a:rect l="l" t="t" r="r" b="b"/>
              <a:pathLst>
                <a:path w="1242581" h="2596541">
                  <a:moveTo>
                    <a:pt x="0" y="0"/>
                  </a:moveTo>
                  <a:lnTo>
                    <a:pt x="1242581" y="0"/>
                  </a:lnTo>
                  <a:lnTo>
                    <a:pt x="1242581"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42581"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4078284" flipH="1">
            <a:off x="-434019" y="-567169"/>
            <a:ext cx="3526793" cy="4685353"/>
          </a:xfrm>
          <a:custGeom>
            <a:avLst/>
            <a:gdLst/>
            <a:ahLst/>
            <a:cxnLst/>
            <a:rect l="l" t="t" r="r" b="b"/>
            <a:pathLst>
              <a:path w="3526793" h="4685353">
                <a:moveTo>
                  <a:pt x="3526793" y="0"/>
                </a:moveTo>
                <a:lnTo>
                  <a:pt x="0" y="0"/>
                </a:lnTo>
                <a:lnTo>
                  <a:pt x="0" y="4685354"/>
                </a:lnTo>
                <a:lnTo>
                  <a:pt x="3526793" y="4685354"/>
                </a:lnTo>
                <a:lnTo>
                  <a:pt x="3526793"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6" name="Freeform 16"/>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4433912" y="3306397"/>
            <a:ext cx="9832064" cy="3272247"/>
          </a:xfrm>
          <a:prstGeom prst="rect">
            <a:avLst/>
          </a:prstGeom>
        </p:spPr>
        <p:txBody>
          <a:bodyPr lIns="0" tIns="0" rIns="0" bIns="0" rtlCol="0" anchor="t">
            <a:spAutoFit/>
          </a:bodyPr>
          <a:lstStyle/>
          <a:p>
            <a:pPr marL="801372" lvl="1" indent="-400686" algn="just">
              <a:lnSpc>
                <a:spcPts val="5196"/>
              </a:lnSpc>
              <a:buFont typeface="Arial"/>
              <a:buChar char="•"/>
            </a:pPr>
            <a:r>
              <a:rPr lang="en-US" sz="3711" b="1" spc="51">
                <a:solidFill>
                  <a:srgbClr val="29110A"/>
                </a:solidFill>
                <a:latin typeface="Playpen Sans Bold"/>
                <a:ea typeface="Playpen Sans Bold"/>
                <a:cs typeface="Playpen Sans Bold"/>
                <a:sym typeface="Playpen Sans Bold"/>
              </a:rPr>
              <a:t>Who has been to a wedding before? </a:t>
            </a:r>
          </a:p>
          <a:p>
            <a:pPr marL="801372" lvl="1" indent="-400686" algn="just">
              <a:lnSpc>
                <a:spcPts val="5196"/>
              </a:lnSpc>
              <a:buFont typeface="Arial"/>
              <a:buChar char="•"/>
            </a:pPr>
            <a:r>
              <a:rPr lang="en-US" sz="3711" b="1" spc="51">
                <a:solidFill>
                  <a:srgbClr val="29110A"/>
                </a:solidFill>
                <a:latin typeface="Playpen Sans Bold"/>
                <a:ea typeface="Playpen Sans Bold"/>
                <a:cs typeface="Playpen Sans Bold"/>
                <a:sym typeface="Playpen Sans Bold"/>
              </a:rPr>
              <a:t>What was it like?</a:t>
            </a:r>
          </a:p>
          <a:p>
            <a:pPr marL="801372" lvl="1" indent="-400686" algn="just">
              <a:lnSpc>
                <a:spcPts val="5196"/>
              </a:lnSpc>
              <a:buFont typeface="Arial"/>
              <a:buChar char="•"/>
            </a:pPr>
            <a:r>
              <a:rPr lang="en-US" sz="3711" b="1" spc="51">
                <a:solidFill>
                  <a:srgbClr val="29110A"/>
                </a:solidFill>
                <a:latin typeface="Playpen Sans Bold"/>
                <a:ea typeface="Playpen Sans Bold"/>
                <a:cs typeface="Playpen Sans Bold"/>
                <a:sym typeface="Playpen Sans Bold"/>
              </a:rPr>
              <a:t>What if food or drink ran out?</a:t>
            </a:r>
          </a:p>
          <a:p>
            <a:pPr algn="just">
              <a:lnSpc>
                <a:spcPts val="5196"/>
              </a:lnSpc>
            </a:pPr>
            <a:endParaRPr lang="en-US" sz="3711" b="1" spc="51">
              <a:solidFill>
                <a:srgbClr val="29110A"/>
              </a:solidFill>
              <a:latin typeface="Playpen Sans Bold"/>
              <a:ea typeface="Playpen Sans Bold"/>
              <a:cs typeface="Playpen Sans Bold"/>
              <a:sym typeface="Playpen Sans Bold"/>
            </a:endParaRPr>
          </a:p>
          <a:p>
            <a:pPr algn="just">
              <a:lnSpc>
                <a:spcPts val="5196"/>
              </a:lnSpc>
            </a:pPr>
            <a:endParaRPr lang="en-US" sz="3711" b="1" spc="51">
              <a:solidFill>
                <a:srgbClr val="29110A"/>
              </a:solidFill>
              <a:latin typeface="Playpen Sans Bold"/>
              <a:ea typeface="Playpen Sans Bold"/>
              <a:cs typeface="Playpen Sans Bold"/>
              <a:sym typeface="Playpen Sans Bold"/>
            </a:endParaRPr>
          </a:p>
        </p:txBody>
      </p:sp>
      <p:sp>
        <p:nvSpPr>
          <p:cNvPr id="18" name="Freeform 18"/>
          <p:cNvSpPr/>
          <p:nvPr/>
        </p:nvSpPr>
        <p:spPr>
          <a:xfrm rot="-2311206" flipH="1" flipV="1">
            <a:off x="-773669" y="8186890"/>
            <a:ext cx="3409654" cy="3655574"/>
          </a:xfrm>
          <a:custGeom>
            <a:avLst/>
            <a:gdLst/>
            <a:ahLst/>
            <a:cxnLst/>
            <a:rect l="l" t="t" r="r" b="b"/>
            <a:pathLst>
              <a:path w="3409654" h="3655574">
                <a:moveTo>
                  <a:pt x="3409653" y="3655574"/>
                </a:moveTo>
                <a:lnTo>
                  <a:pt x="0" y="3655574"/>
                </a:lnTo>
                <a:lnTo>
                  <a:pt x="0" y="0"/>
                </a:lnTo>
                <a:lnTo>
                  <a:pt x="3409653" y="0"/>
                </a:lnTo>
                <a:lnTo>
                  <a:pt x="3409653" y="3655574"/>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1397051">
            <a:off x="15720111" y="7432035"/>
            <a:ext cx="3483478" cy="3344139"/>
          </a:xfrm>
          <a:custGeom>
            <a:avLst/>
            <a:gdLst/>
            <a:ahLst/>
            <a:cxnLst/>
            <a:rect l="l" t="t" r="r" b="b"/>
            <a:pathLst>
              <a:path w="3483478" h="3344139">
                <a:moveTo>
                  <a:pt x="0" y="0"/>
                </a:moveTo>
                <a:lnTo>
                  <a:pt x="3483479" y="0"/>
                </a:lnTo>
                <a:lnTo>
                  <a:pt x="3483479" y="3344139"/>
                </a:lnTo>
                <a:lnTo>
                  <a:pt x="0" y="33441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rot="-1598286">
            <a:off x="16124029" y="174394"/>
            <a:ext cx="2383793" cy="3611807"/>
          </a:xfrm>
          <a:custGeom>
            <a:avLst/>
            <a:gdLst/>
            <a:ahLst/>
            <a:cxnLst/>
            <a:rect l="l" t="t" r="r" b="b"/>
            <a:pathLst>
              <a:path w="2383793" h="3611807">
                <a:moveTo>
                  <a:pt x="0" y="0"/>
                </a:moveTo>
                <a:lnTo>
                  <a:pt x="2383793" y="0"/>
                </a:lnTo>
                <a:lnTo>
                  <a:pt x="2383793" y="3611808"/>
                </a:lnTo>
                <a:lnTo>
                  <a:pt x="0" y="361180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a:off x="782330" y="884022"/>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7"/>
            <a:stretch>
              <a:fillRect r="-186187"/>
            </a:stretch>
          </a:blipFill>
        </p:spPr>
      </p:sp>
      <p:sp>
        <p:nvSpPr>
          <p:cNvPr id="22" name="TextBox 22"/>
          <p:cNvSpPr txBox="1"/>
          <p:nvPr/>
        </p:nvSpPr>
        <p:spPr>
          <a:xfrm>
            <a:off x="4738372" y="1826208"/>
            <a:ext cx="9970132" cy="1138308"/>
          </a:xfrm>
          <a:prstGeom prst="rect">
            <a:avLst/>
          </a:prstGeom>
        </p:spPr>
        <p:txBody>
          <a:bodyPr lIns="0" tIns="0" rIns="0" bIns="0" rtlCol="0" anchor="t">
            <a:spAutoFit/>
          </a:bodyPr>
          <a:lstStyle/>
          <a:p>
            <a:pPr algn="ctr">
              <a:lnSpc>
                <a:spcPts val="7970"/>
              </a:lnSpc>
            </a:pPr>
            <a:r>
              <a:rPr lang="en-US" sz="9962">
                <a:solidFill>
                  <a:srgbClr val="EFE42E"/>
                </a:solidFill>
                <a:latin typeface="Luckiest Guy"/>
                <a:ea typeface="Luckiest Guy"/>
                <a:cs typeface="Luckiest Guy"/>
                <a:sym typeface="Luckiest Guy"/>
              </a:rPr>
              <a:t>INTRODUCTION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261736" y="4910914"/>
            <a:ext cx="4951627" cy="9858743"/>
            <a:chOff x="0" y="0"/>
            <a:chExt cx="1304132" cy="2596541"/>
          </a:xfrm>
        </p:grpSpPr>
        <p:sp>
          <p:nvSpPr>
            <p:cNvPr id="7" name="Freeform 7"/>
            <p:cNvSpPr/>
            <p:nvPr/>
          </p:nvSpPr>
          <p:spPr>
            <a:xfrm>
              <a:off x="0" y="0"/>
              <a:ext cx="1304132" cy="2596541"/>
            </a:xfrm>
            <a:custGeom>
              <a:avLst/>
              <a:gdLst/>
              <a:ahLst/>
              <a:cxnLst/>
              <a:rect l="l" t="t" r="r" b="b"/>
              <a:pathLst>
                <a:path w="1304132" h="2596541">
                  <a:moveTo>
                    <a:pt x="0" y="0"/>
                  </a:moveTo>
                  <a:lnTo>
                    <a:pt x="1304132" y="0"/>
                  </a:lnTo>
                  <a:lnTo>
                    <a:pt x="1304132" y="2596541"/>
                  </a:lnTo>
                  <a:lnTo>
                    <a:pt x="0" y="2596541"/>
                  </a:lnTo>
                  <a:close/>
                </a:path>
              </a:pathLst>
            </a:custGeom>
            <a:solidFill>
              <a:srgbClr val="5CE1E6"/>
            </a:solidFill>
            <a:ln w="333375" cap="sq">
              <a:solidFill>
                <a:srgbClr val="FFFFFF"/>
              </a:solidFill>
              <a:prstDash val="solid"/>
              <a:miter/>
            </a:ln>
          </p:spPr>
        </p:sp>
        <p:sp>
          <p:nvSpPr>
            <p:cNvPr id="8" name="TextBox 8"/>
            <p:cNvSpPr txBox="1"/>
            <p:nvPr/>
          </p:nvSpPr>
          <p:spPr>
            <a:xfrm>
              <a:off x="0" y="-38100"/>
              <a:ext cx="1304132"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2954767" flipH="1" flipV="1">
            <a:off x="15290963" y="-1138911"/>
            <a:ext cx="3526793" cy="4685353"/>
          </a:xfrm>
          <a:custGeom>
            <a:avLst/>
            <a:gdLst/>
            <a:ahLst/>
            <a:cxnLst/>
            <a:rect l="l" t="t" r="r" b="b"/>
            <a:pathLst>
              <a:path w="3526793" h="4685353">
                <a:moveTo>
                  <a:pt x="3526793" y="4685353"/>
                </a:moveTo>
                <a:lnTo>
                  <a:pt x="0" y="4685353"/>
                </a:lnTo>
                <a:lnTo>
                  <a:pt x="0" y="0"/>
                </a:lnTo>
                <a:lnTo>
                  <a:pt x="3526793" y="0"/>
                </a:lnTo>
                <a:lnTo>
                  <a:pt x="3526793" y="4685353"/>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5361598" y="3915661"/>
            <a:ext cx="7821560" cy="3108710"/>
          </a:xfrm>
          <a:prstGeom prst="rect">
            <a:avLst/>
          </a:prstGeom>
        </p:spPr>
        <p:txBody>
          <a:bodyPr lIns="0" tIns="0" rIns="0" bIns="0" rtlCol="0" anchor="t">
            <a:spAutoFit/>
          </a:bodyPr>
          <a:lstStyle/>
          <a:p>
            <a:pPr algn="l">
              <a:lnSpc>
                <a:spcPts val="4931"/>
              </a:lnSpc>
            </a:pPr>
            <a:r>
              <a:rPr lang="en-US" sz="3522" b="1" spc="49">
                <a:solidFill>
                  <a:srgbClr val="29110A"/>
                </a:solidFill>
                <a:latin typeface="Playpen Sans Bold"/>
                <a:ea typeface="Playpen Sans Bold"/>
                <a:cs typeface="Playpen Sans Bold"/>
                <a:sym typeface="Playpen Sans Bold"/>
              </a:rPr>
              <a:t>What can we learn?</a:t>
            </a:r>
          </a:p>
          <a:p>
            <a:pPr marL="760488" lvl="1" indent="-380244" algn="l">
              <a:lnSpc>
                <a:spcPts val="4931"/>
              </a:lnSpc>
              <a:buFont typeface="Arial"/>
              <a:buChar char="•"/>
            </a:pPr>
            <a:r>
              <a:rPr lang="en-US" sz="3522" b="1" spc="49">
                <a:solidFill>
                  <a:srgbClr val="29110A"/>
                </a:solidFill>
                <a:latin typeface="Playpen Sans Bold"/>
                <a:ea typeface="Playpen Sans Bold"/>
                <a:cs typeface="Playpen Sans Bold"/>
                <a:sym typeface="Playpen Sans Bold"/>
              </a:rPr>
              <a:t>Trust Jesus like Mary</a:t>
            </a:r>
          </a:p>
          <a:p>
            <a:pPr marL="760488" lvl="1" indent="-380244" algn="l">
              <a:lnSpc>
                <a:spcPts val="4931"/>
              </a:lnSpc>
              <a:buFont typeface="Arial"/>
              <a:buChar char="•"/>
            </a:pPr>
            <a:r>
              <a:rPr lang="en-US" sz="3522" b="1" spc="49">
                <a:solidFill>
                  <a:srgbClr val="29110A"/>
                </a:solidFill>
                <a:latin typeface="Playpen Sans Bold"/>
                <a:ea typeface="Playpen Sans Bold"/>
                <a:cs typeface="Playpen Sans Bold"/>
                <a:sym typeface="Playpen Sans Bold"/>
              </a:rPr>
              <a:t>Obey Him like the servants</a:t>
            </a:r>
          </a:p>
          <a:p>
            <a:pPr marL="760488" lvl="1" indent="-380244" algn="l">
              <a:lnSpc>
                <a:spcPts val="4931"/>
              </a:lnSpc>
              <a:buFont typeface="Arial"/>
              <a:buChar char="•"/>
            </a:pPr>
            <a:r>
              <a:rPr lang="en-US" sz="3522" b="1" spc="49">
                <a:solidFill>
                  <a:srgbClr val="29110A"/>
                </a:solidFill>
                <a:latin typeface="Playpen Sans Bold"/>
                <a:ea typeface="Playpen Sans Bold"/>
                <a:cs typeface="Playpen Sans Bold"/>
                <a:sym typeface="Playpen Sans Bold"/>
              </a:rPr>
              <a:t>Believe in Him like the disciples</a:t>
            </a:r>
          </a:p>
        </p:txBody>
      </p:sp>
      <p:sp>
        <p:nvSpPr>
          <p:cNvPr id="18" name="Freeform 18"/>
          <p:cNvSpPr/>
          <p:nvPr/>
        </p:nvSpPr>
        <p:spPr>
          <a:xfrm rot="-8100000" flipV="1">
            <a:off x="109950" y="58014"/>
            <a:ext cx="2655487" cy="2847013"/>
          </a:xfrm>
          <a:custGeom>
            <a:avLst/>
            <a:gdLst/>
            <a:ahLst/>
            <a:cxnLst/>
            <a:rect l="l" t="t" r="r" b="b"/>
            <a:pathLst>
              <a:path w="2655487" h="2847013">
                <a:moveTo>
                  <a:pt x="0" y="2847013"/>
                </a:moveTo>
                <a:lnTo>
                  <a:pt x="2655488" y="2847013"/>
                </a:lnTo>
                <a:lnTo>
                  <a:pt x="2655488" y="0"/>
                </a:lnTo>
                <a:lnTo>
                  <a:pt x="0" y="0"/>
                </a:lnTo>
                <a:lnTo>
                  <a:pt x="0" y="2847013"/>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1885144">
            <a:off x="291113" y="6255236"/>
            <a:ext cx="2721609" cy="4123650"/>
          </a:xfrm>
          <a:custGeom>
            <a:avLst/>
            <a:gdLst/>
            <a:ahLst/>
            <a:cxnLst/>
            <a:rect l="l" t="t" r="r" b="b"/>
            <a:pathLst>
              <a:path w="2721609" h="4123650">
                <a:moveTo>
                  <a:pt x="0" y="0"/>
                </a:moveTo>
                <a:lnTo>
                  <a:pt x="2721609" y="0"/>
                </a:lnTo>
                <a:lnTo>
                  <a:pt x="2721609" y="4123651"/>
                </a:lnTo>
                <a:lnTo>
                  <a:pt x="0" y="41236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rot="2700000">
            <a:off x="10428814" y="3555337"/>
            <a:ext cx="4493948" cy="4585661"/>
          </a:xfrm>
          <a:custGeom>
            <a:avLst/>
            <a:gdLst/>
            <a:ahLst/>
            <a:cxnLst/>
            <a:rect l="l" t="t" r="r" b="b"/>
            <a:pathLst>
              <a:path w="4493948" h="4585661">
                <a:moveTo>
                  <a:pt x="0" y="0"/>
                </a:moveTo>
                <a:lnTo>
                  <a:pt x="4493948" y="0"/>
                </a:lnTo>
                <a:lnTo>
                  <a:pt x="4493948" y="4585661"/>
                </a:lnTo>
                <a:lnTo>
                  <a:pt x="0" y="45856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a:off x="1437694" y="3847167"/>
            <a:ext cx="3825347" cy="2715996"/>
          </a:xfrm>
          <a:custGeom>
            <a:avLst/>
            <a:gdLst/>
            <a:ahLst/>
            <a:cxnLst/>
            <a:rect l="l" t="t" r="r" b="b"/>
            <a:pathLst>
              <a:path w="3825347" h="2715996">
                <a:moveTo>
                  <a:pt x="0" y="0"/>
                </a:moveTo>
                <a:lnTo>
                  <a:pt x="3825347" y="0"/>
                </a:lnTo>
                <a:lnTo>
                  <a:pt x="3825347" y="2715996"/>
                </a:lnTo>
                <a:lnTo>
                  <a:pt x="0" y="271599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TextBox 22"/>
          <p:cNvSpPr txBox="1"/>
          <p:nvPr/>
        </p:nvSpPr>
        <p:spPr>
          <a:xfrm>
            <a:off x="5263041" y="2268621"/>
            <a:ext cx="7620138" cy="1138308"/>
          </a:xfrm>
          <a:prstGeom prst="rect">
            <a:avLst/>
          </a:prstGeom>
        </p:spPr>
        <p:txBody>
          <a:bodyPr lIns="0" tIns="0" rIns="0" bIns="0" rtlCol="0" anchor="t">
            <a:spAutoFit/>
          </a:bodyPr>
          <a:lstStyle/>
          <a:p>
            <a:pPr algn="ctr">
              <a:lnSpc>
                <a:spcPts val="7970"/>
              </a:lnSpc>
            </a:pPr>
            <a:r>
              <a:rPr lang="en-US" sz="9962">
                <a:solidFill>
                  <a:srgbClr val="5CE1E6"/>
                </a:solidFill>
                <a:latin typeface="Luckiest Guy"/>
                <a:ea typeface="Luckiest Guy"/>
                <a:cs typeface="Luckiest Guy"/>
                <a:sym typeface="Luckiest Guy"/>
              </a:rPr>
              <a:t>APPLICATION</a:t>
            </a:r>
          </a:p>
        </p:txBody>
      </p:sp>
      <p:sp>
        <p:nvSpPr>
          <p:cNvPr id="23" name="Freeform 23"/>
          <p:cNvSpPr/>
          <p:nvPr/>
        </p:nvSpPr>
        <p:spPr>
          <a:xfrm>
            <a:off x="16099224" y="580048"/>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9"/>
            <a:stretch>
              <a:fillRect r="-186187"/>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439275" y="4790059"/>
            <a:ext cx="4717923" cy="9858743"/>
            <a:chOff x="0" y="0"/>
            <a:chExt cx="1242581" cy="2596541"/>
          </a:xfrm>
        </p:grpSpPr>
        <p:sp>
          <p:nvSpPr>
            <p:cNvPr id="7" name="Freeform 7"/>
            <p:cNvSpPr/>
            <p:nvPr/>
          </p:nvSpPr>
          <p:spPr>
            <a:xfrm>
              <a:off x="0" y="0"/>
              <a:ext cx="1242581" cy="2596541"/>
            </a:xfrm>
            <a:custGeom>
              <a:avLst/>
              <a:gdLst/>
              <a:ahLst/>
              <a:cxnLst/>
              <a:rect l="l" t="t" r="r" b="b"/>
              <a:pathLst>
                <a:path w="1242581" h="2596541">
                  <a:moveTo>
                    <a:pt x="0" y="0"/>
                  </a:moveTo>
                  <a:lnTo>
                    <a:pt x="1242581" y="0"/>
                  </a:lnTo>
                  <a:lnTo>
                    <a:pt x="1242581"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42581"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3"/>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3"/>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14" name="Freeform 14"/>
          <p:cNvSpPr/>
          <p:nvPr/>
        </p:nvSpPr>
        <p:spPr>
          <a:xfrm rot="4078284" flipH="1">
            <a:off x="-434019" y="-567169"/>
            <a:ext cx="3526793" cy="4685353"/>
          </a:xfrm>
          <a:custGeom>
            <a:avLst/>
            <a:gdLst/>
            <a:ahLst/>
            <a:cxnLst/>
            <a:rect l="l" t="t" r="r" b="b"/>
            <a:pathLst>
              <a:path w="3526793" h="4685353">
                <a:moveTo>
                  <a:pt x="3526793" y="0"/>
                </a:moveTo>
                <a:lnTo>
                  <a:pt x="0" y="0"/>
                </a:lnTo>
                <a:lnTo>
                  <a:pt x="0" y="4685354"/>
                </a:lnTo>
                <a:lnTo>
                  <a:pt x="3526793" y="4685354"/>
                </a:lnTo>
                <a:lnTo>
                  <a:pt x="3526793"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16" name="Freeform 16"/>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4095752" y="3763895"/>
            <a:ext cx="10345385" cy="4924011"/>
          </a:xfrm>
          <a:prstGeom prst="rect">
            <a:avLst/>
          </a:prstGeom>
        </p:spPr>
        <p:txBody>
          <a:bodyPr lIns="0" tIns="0" rIns="0" bIns="0" rtlCol="0" anchor="t">
            <a:spAutoFit/>
          </a:bodyPr>
          <a:lstStyle/>
          <a:p>
            <a:pPr marL="602050" lvl="1" indent="-301025" algn="just">
              <a:lnSpc>
                <a:spcPts val="3903"/>
              </a:lnSpc>
              <a:buFont typeface="Arial"/>
              <a:buChar char="•"/>
            </a:pPr>
            <a:r>
              <a:rPr lang="en-US" sz="2788" b="1" spc="39">
                <a:solidFill>
                  <a:srgbClr val="29110A"/>
                </a:solidFill>
                <a:latin typeface="Playpen Sans Bold"/>
                <a:ea typeface="Playpen Sans Bold"/>
                <a:cs typeface="Playpen Sans Bold"/>
                <a:sym typeface="Playpen Sans Bold"/>
              </a:rPr>
              <a:t>Why do you think Mary told Jesus about the problem?</a:t>
            </a:r>
          </a:p>
          <a:p>
            <a:pPr marL="602050" lvl="1" indent="-301025" algn="just">
              <a:lnSpc>
                <a:spcPts val="3903"/>
              </a:lnSpc>
              <a:buFont typeface="Arial"/>
              <a:buChar char="•"/>
            </a:pPr>
            <a:r>
              <a:rPr lang="en-US" sz="2788" b="1" spc="39">
                <a:solidFill>
                  <a:srgbClr val="29110A"/>
                </a:solidFill>
                <a:latin typeface="Playpen Sans Bold"/>
                <a:ea typeface="Playpen Sans Bold"/>
                <a:cs typeface="Playpen Sans Bold"/>
                <a:sym typeface="Playpen Sans Bold"/>
              </a:rPr>
              <a:t>Why was running out of wine a big deal at a wedding?</a:t>
            </a:r>
          </a:p>
          <a:p>
            <a:pPr marL="602050" lvl="1" indent="-301025" algn="just">
              <a:lnSpc>
                <a:spcPts val="3903"/>
              </a:lnSpc>
              <a:buFont typeface="Arial"/>
              <a:buChar char="•"/>
            </a:pPr>
            <a:r>
              <a:rPr lang="en-US" sz="2788" b="1" spc="39">
                <a:solidFill>
                  <a:srgbClr val="29110A"/>
                </a:solidFill>
                <a:latin typeface="Playpen Sans Bold"/>
                <a:ea typeface="Playpen Sans Bold"/>
                <a:cs typeface="Playpen Sans Bold"/>
                <a:sym typeface="Playpen Sans Bold"/>
              </a:rPr>
              <a:t>What do you think the servants felt when they poured water and saw wine?</a:t>
            </a:r>
          </a:p>
          <a:p>
            <a:pPr marL="602050" lvl="1" indent="-301025" algn="just">
              <a:lnSpc>
                <a:spcPts val="3903"/>
              </a:lnSpc>
              <a:buFont typeface="Arial"/>
              <a:buChar char="•"/>
            </a:pPr>
            <a:r>
              <a:rPr lang="en-US" sz="2788" b="1" spc="39">
                <a:solidFill>
                  <a:srgbClr val="29110A"/>
                </a:solidFill>
                <a:latin typeface="Playpen Sans Bold"/>
                <a:ea typeface="Playpen Sans Bold"/>
                <a:cs typeface="Playpen Sans Bold"/>
                <a:sym typeface="Playpen Sans Bold"/>
              </a:rPr>
              <a:t>What does this story show us about trusting Jesus?</a:t>
            </a:r>
          </a:p>
          <a:p>
            <a:pPr marL="602050" lvl="1" indent="-301025" algn="just">
              <a:lnSpc>
                <a:spcPts val="3903"/>
              </a:lnSpc>
              <a:buFont typeface="Arial"/>
              <a:buChar char="•"/>
            </a:pPr>
            <a:r>
              <a:rPr lang="en-US" sz="2788" b="1" spc="39">
                <a:solidFill>
                  <a:srgbClr val="29110A"/>
                </a:solidFill>
                <a:latin typeface="Playpen Sans Bold"/>
                <a:ea typeface="Playpen Sans Bold"/>
                <a:cs typeface="Playpen Sans Bold"/>
                <a:sym typeface="Playpen Sans Bold"/>
              </a:rPr>
              <a:t>What do you think it means that the disciples believed in Him?</a:t>
            </a:r>
          </a:p>
          <a:p>
            <a:pPr algn="just">
              <a:lnSpc>
                <a:spcPts val="3903"/>
              </a:lnSpc>
            </a:pPr>
            <a:endParaRPr lang="en-US" sz="2788" b="1" spc="39">
              <a:solidFill>
                <a:srgbClr val="29110A"/>
              </a:solidFill>
              <a:latin typeface="Playpen Sans Bold"/>
              <a:ea typeface="Playpen Sans Bold"/>
              <a:cs typeface="Playpen Sans Bold"/>
              <a:sym typeface="Playpen Sans Bold"/>
            </a:endParaRPr>
          </a:p>
        </p:txBody>
      </p:sp>
      <p:sp>
        <p:nvSpPr>
          <p:cNvPr id="18" name="Freeform 18"/>
          <p:cNvSpPr/>
          <p:nvPr/>
        </p:nvSpPr>
        <p:spPr>
          <a:xfrm rot="-2311206" flipH="1" flipV="1">
            <a:off x="-773669" y="8186890"/>
            <a:ext cx="3409654" cy="3655574"/>
          </a:xfrm>
          <a:custGeom>
            <a:avLst/>
            <a:gdLst/>
            <a:ahLst/>
            <a:cxnLst/>
            <a:rect l="l" t="t" r="r" b="b"/>
            <a:pathLst>
              <a:path w="3409654" h="3655574">
                <a:moveTo>
                  <a:pt x="3409653" y="3655574"/>
                </a:moveTo>
                <a:lnTo>
                  <a:pt x="0" y="3655574"/>
                </a:lnTo>
                <a:lnTo>
                  <a:pt x="0" y="0"/>
                </a:lnTo>
                <a:lnTo>
                  <a:pt x="3409653" y="0"/>
                </a:lnTo>
                <a:lnTo>
                  <a:pt x="3409653" y="3655574"/>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rot="-1397051">
            <a:off x="15720111" y="7432035"/>
            <a:ext cx="3483478" cy="3344139"/>
          </a:xfrm>
          <a:custGeom>
            <a:avLst/>
            <a:gdLst/>
            <a:ahLst/>
            <a:cxnLst/>
            <a:rect l="l" t="t" r="r" b="b"/>
            <a:pathLst>
              <a:path w="3483478" h="3344139">
                <a:moveTo>
                  <a:pt x="0" y="0"/>
                </a:moveTo>
                <a:lnTo>
                  <a:pt x="3483479" y="0"/>
                </a:lnTo>
                <a:lnTo>
                  <a:pt x="3483479" y="3344139"/>
                </a:lnTo>
                <a:lnTo>
                  <a:pt x="0" y="33441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rot="-1598286">
            <a:off x="16124029" y="174394"/>
            <a:ext cx="2383793" cy="3611807"/>
          </a:xfrm>
          <a:custGeom>
            <a:avLst/>
            <a:gdLst/>
            <a:ahLst/>
            <a:cxnLst/>
            <a:rect l="l" t="t" r="r" b="b"/>
            <a:pathLst>
              <a:path w="2383793" h="3611807">
                <a:moveTo>
                  <a:pt x="0" y="0"/>
                </a:moveTo>
                <a:lnTo>
                  <a:pt x="2383793" y="0"/>
                </a:lnTo>
                <a:lnTo>
                  <a:pt x="2383793" y="3611808"/>
                </a:lnTo>
                <a:lnTo>
                  <a:pt x="0" y="36118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782330" y="884022"/>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6"/>
            <a:stretch>
              <a:fillRect r="-186187"/>
            </a:stretch>
          </a:blipFill>
        </p:spPr>
      </p:sp>
      <p:sp>
        <p:nvSpPr>
          <p:cNvPr id="22" name="TextBox 22"/>
          <p:cNvSpPr txBox="1"/>
          <p:nvPr/>
        </p:nvSpPr>
        <p:spPr>
          <a:xfrm>
            <a:off x="4738372" y="1826208"/>
            <a:ext cx="9970132" cy="2141991"/>
          </a:xfrm>
          <a:prstGeom prst="rect">
            <a:avLst/>
          </a:prstGeom>
        </p:spPr>
        <p:txBody>
          <a:bodyPr lIns="0" tIns="0" rIns="0" bIns="0" rtlCol="0" anchor="t">
            <a:spAutoFit/>
          </a:bodyPr>
          <a:lstStyle/>
          <a:p>
            <a:pPr algn="ctr">
              <a:lnSpc>
                <a:spcPts val="7970"/>
              </a:lnSpc>
            </a:pPr>
            <a:r>
              <a:rPr lang="en-US" sz="9962" dirty="0">
                <a:solidFill>
                  <a:srgbClr val="EFE42E"/>
                </a:solidFill>
                <a:latin typeface="Luckiest Guy"/>
                <a:ea typeface="Luckiest Guy"/>
                <a:cs typeface="Luckiest Guy"/>
                <a:sym typeface="Luckiest Guy"/>
              </a:rPr>
              <a:t>DISCUSSION QUESTIONS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39EEC-D9BC-DD96-A55F-8B834E5F472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2F6D81-8179-7DCB-8437-5688FB76759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3" name="Group 3">
            <a:extLst>
              <a:ext uri="{FF2B5EF4-FFF2-40B4-BE49-F238E27FC236}">
                <a16:creationId xmlns:a16="http://schemas.microsoft.com/office/drawing/2014/main" id="{FFD309C1-BC28-35EA-ADBF-A12009BA8477}"/>
              </a:ext>
            </a:extLst>
          </p:cNvPr>
          <p:cNvGrpSpPr/>
          <p:nvPr/>
        </p:nvGrpSpPr>
        <p:grpSpPr>
          <a:xfrm rot="-3727232">
            <a:off x="13755286" y="-4268658"/>
            <a:ext cx="3966617" cy="9338525"/>
            <a:chOff x="0" y="0"/>
            <a:chExt cx="1044706" cy="2459529"/>
          </a:xfrm>
        </p:grpSpPr>
        <p:sp>
          <p:nvSpPr>
            <p:cNvPr id="4" name="Freeform 4">
              <a:extLst>
                <a:ext uri="{FF2B5EF4-FFF2-40B4-BE49-F238E27FC236}">
                  <a16:creationId xmlns:a16="http://schemas.microsoft.com/office/drawing/2014/main" id="{60633FE9-DBE1-6363-7CF8-357C8EEB7875}"/>
                </a:ext>
              </a:extLst>
            </p:cNvPr>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a:extLst>
                <a:ext uri="{FF2B5EF4-FFF2-40B4-BE49-F238E27FC236}">
                  <a16:creationId xmlns:a16="http://schemas.microsoft.com/office/drawing/2014/main" id="{72278274-5084-8288-32EA-09255B338AE3}"/>
                </a:ext>
              </a:extLst>
            </p:cNvPr>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808782CB-4ED5-E7B9-C369-51235DF4E08D}"/>
              </a:ext>
            </a:extLst>
          </p:cNvPr>
          <p:cNvGrpSpPr/>
          <p:nvPr/>
        </p:nvGrpSpPr>
        <p:grpSpPr>
          <a:xfrm rot="-3522699">
            <a:off x="404817" y="4809440"/>
            <a:ext cx="4763283" cy="9858743"/>
            <a:chOff x="0" y="0"/>
            <a:chExt cx="1254527" cy="2596541"/>
          </a:xfrm>
        </p:grpSpPr>
        <p:sp>
          <p:nvSpPr>
            <p:cNvPr id="7" name="Freeform 7">
              <a:extLst>
                <a:ext uri="{FF2B5EF4-FFF2-40B4-BE49-F238E27FC236}">
                  <a16:creationId xmlns:a16="http://schemas.microsoft.com/office/drawing/2014/main" id="{B0C4F476-C652-3042-2518-BF5C10AE1431}"/>
                </a:ext>
              </a:extLst>
            </p:cNvPr>
            <p:cNvSpPr/>
            <p:nvPr/>
          </p:nvSpPr>
          <p:spPr>
            <a:xfrm>
              <a:off x="0" y="0"/>
              <a:ext cx="1254527" cy="2596541"/>
            </a:xfrm>
            <a:custGeom>
              <a:avLst/>
              <a:gdLst/>
              <a:ahLst/>
              <a:cxnLst/>
              <a:rect l="l" t="t" r="r" b="b"/>
              <a:pathLst>
                <a:path w="1254527" h="2596541">
                  <a:moveTo>
                    <a:pt x="0" y="0"/>
                  </a:moveTo>
                  <a:lnTo>
                    <a:pt x="1254527" y="0"/>
                  </a:lnTo>
                  <a:lnTo>
                    <a:pt x="1254527" y="2596541"/>
                  </a:lnTo>
                  <a:lnTo>
                    <a:pt x="0" y="2596541"/>
                  </a:lnTo>
                  <a:close/>
                </a:path>
              </a:pathLst>
            </a:custGeom>
            <a:solidFill>
              <a:srgbClr val="5CE1E6"/>
            </a:solidFill>
            <a:ln w="333375" cap="sq">
              <a:solidFill>
                <a:srgbClr val="FFFFFF"/>
              </a:solidFill>
              <a:prstDash val="solid"/>
              <a:miter/>
            </a:ln>
          </p:spPr>
        </p:sp>
        <p:sp>
          <p:nvSpPr>
            <p:cNvPr id="8" name="TextBox 8">
              <a:extLst>
                <a:ext uri="{FF2B5EF4-FFF2-40B4-BE49-F238E27FC236}">
                  <a16:creationId xmlns:a16="http://schemas.microsoft.com/office/drawing/2014/main" id="{4E0C00B3-0747-8EE8-C551-154602F1AD4A}"/>
                </a:ext>
              </a:extLst>
            </p:cNvPr>
            <p:cNvSpPr txBox="1"/>
            <p:nvPr/>
          </p:nvSpPr>
          <p:spPr>
            <a:xfrm>
              <a:off x="0" y="-38100"/>
              <a:ext cx="1254527"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C7642C90-4CF4-6242-8AF8-7C61B04BA8D5}"/>
              </a:ext>
            </a:extLst>
          </p:cNvPr>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5"/>
            <a:stretch>
              <a:fillRect t="-22780" b="-23060"/>
            </a:stretch>
          </a:blipFill>
        </p:spPr>
      </p:sp>
      <p:sp>
        <p:nvSpPr>
          <p:cNvPr id="10" name="Freeform 10">
            <a:extLst>
              <a:ext uri="{FF2B5EF4-FFF2-40B4-BE49-F238E27FC236}">
                <a16:creationId xmlns:a16="http://schemas.microsoft.com/office/drawing/2014/main" id="{2198BDD7-8A3F-C0B5-216C-E8834061EC71}"/>
              </a:ext>
            </a:extLst>
          </p:cNvPr>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5"/>
            <a:stretch>
              <a:fillRect t="-21721" b="-17342"/>
            </a:stretch>
          </a:blipFill>
        </p:spPr>
      </p:sp>
      <p:sp>
        <p:nvSpPr>
          <p:cNvPr id="11" name="Freeform 11">
            <a:extLst>
              <a:ext uri="{FF2B5EF4-FFF2-40B4-BE49-F238E27FC236}">
                <a16:creationId xmlns:a16="http://schemas.microsoft.com/office/drawing/2014/main" id="{649A9E12-5C6B-AEBF-E90D-62CE940D788E}"/>
              </a:ext>
            </a:extLst>
          </p:cNvPr>
          <p:cNvSpPr/>
          <p:nvPr/>
        </p:nvSpPr>
        <p:spPr>
          <a:xfrm>
            <a:off x="-1316650" y="-1574159"/>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a:extLst>
              <a:ext uri="{FF2B5EF4-FFF2-40B4-BE49-F238E27FC236}">
                <a16:creationId xmlns:a16="http://schemas.microsoft.com/office/drawing/2014/main" id="{F85CE149-0FD9-8D95-0C90-8233DB85A678}"/>
              </a:ext>
            </a:extLst>
          </p:cNvPr>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BA3CA234-239E-4CCA-A8C8-F80265860C1E}"/>
              </a:ext>
            </a:extLst>
          </p:cNvPr>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p:spPr>
      </p:sp>
      <p:sp>
        <p:nvSpPr>
          <p:cNvPr id="14" name="Freeform 14">
            <a:extLst>
              <a:ext uri="{FF2B5EF4-FFF2-40B4-BE49-F238E27FC236}">
                <a16:creationId xmlns:a16="http://schemas.microsoft.com/office/drawing/2014/main" id="{B277D64E-2798-E512-1D89-CDE942FC6151}"/>
              </a:ext>
            </a:extLst>
          </p:cNvPr>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p:spPr>
      </p:sp>
      <p:sp>
        <p:nvSpPr>
          <p:cNvPr id="15" name="Freeform 15">
            <a:extLst>
              <a:ext uri="{FF2B5EF4-FFF2-40B4-BE49-F238E27FC236}">
                <a16:creationId xmlns:a16="http://schemas.microsoft.com/office/drawing/2014/main" id="{5D8E4901-10CF-5CF8-D054-AEA4EB2E7623}"/>
              </a:ext>
            </a:extLst>
          </p:cNvPr>
          <p:cNvSpPr/>
          <p:nvPr/>
        </p:nvSpPr>
        <p:spPr>
          <a:xfrm rot="-10800000" flipV="1">
            <a:off x="609599" y="-474957"/>
            <a:ext cx="17297400" cy="10545508"/>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a:extLst>
              <a:ext uri="{FF2B5EF4-FFF2-40B4-BE49-F238E27FC236}">
                <a16:creationId xmlns:a16="http://schemas.microsoft.com/office/drawing/2014/main" id="{546E39C2-4F11-E78B-AAD7-F3EB215F6C6B}"/>
              </a:ext>
            </a:extLst>
          </p:cNvPr>
          <p:cNvSpPr/>
          <p:nvPr/>
        </p:nvSpPr>
        <p:spPr>
          <a:xfrm rot="-676186">
            <a:off x="-175823" y="-180205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TextBox 23">
            <a:extLst>
              <a:ext uri="{FF2B5EF4-FFF2-40B4-BE49-F238E27FC236}">
                <a16:creationId xmlns:a16="http://schemas.microsoft.com/office/drawing/2014/main" id="{DA7E58A6-64AD-5764-F95C-9FF9CD72A00A}"/>
              </a:ext>
            </a:extLst>
          </p:cNvPr>
          <p:cNvSpPr txBox="1"/>
          <p:nvPr/>
        </p:nvSpPr>
        <p:spPr>
          <a:xfrm>
            <a:off x="2564777" y="657685"/>
            <a:ext cx="13078079" cy="1104355"/>
          </a:xfrm>
          <a:prstGeom prst="rect">
            <a:avLst/>
          </a:prstGeom>
        </p:spPr>
        <p:txBody>
          <a:bodyPr wrap="square" lIns="0" tIns="0" rIns="0" bIns="0" rtlCol="0" anchor="t">
            <a:spAutoFit/>
          </a:bodyPr>
          <a:lstStyle/>
          <a:p>
            <a:pPr algn="ctr">
              <a:lnSpc>
                <a:spcPts val="7970"/>
              </a:lnSpc>
            </a:pPr>
            <a:r>
              <a:rPr lang="en-US" sz="9962" dirty="0">
                <a:solidFill>
                  <a:srgbClr val="FF66C4"/>
                </a:solidFill>
                <a:latin typeface="Luckiest Guy"/>
                <a:ea typeface="Luckiest Guy"/>
                <a:cs typeface="Luckiest Guy"/>
                <a:sym typeface="Luckiest Guy"/>
              </a:rPr>
              <a:t>QUIZ TIME!</a:t>
            </a:r>
          </a:p>
        </p:txBody>
      </p:sp>
      <p:grpSp>
        <p:nvGrpSpPr>
          <p:cNvPr id="40" name="Tekhnologic">
            <a:extLst>
              <a:ext uri="{FF2B5EF4-FFF2-40B4-BE49-F238E27FC236}">
                <a16:creationId xmlns:a16="http://schemas.microsoft.com/office/drawing/2014/main" id="{063E46CA-AA1B-2C03-D20A-FA814935E015}"/>
              </a:ext>
            </a:extLst>
          </p:cNvPr>
          <p:cNvGrpSpPr/>
          <p:nvPr/>
        </p:nvGrpSpPr>
        <p:grpSpPr>
          <a:xfrm>
            <a:off x="2303822" y="8697258"/>
            <a:ext cx="1110950" cy="283500"/>
            <a:chOff x="1116340" y="5884097"/>
            <a:chExt cx="987510" cy="252000"/>
          </a:xfrm>
        </p:grpSpPr>
        <p:pic>
          <p:nvPicPr>
            <p:cNvPr id="41" name="Logo">
              <a:extLst>
                <a:ext uri="{FF2B5EF4-FFF2-40B4-BE49-F238E27FC236}">
                  <a16:creationId xmlns:a16="http://schemas.microsoft.com/office/drawing/2014/main" id="{054E66D4-9103-A9B1-360E-7D3F13CE9604}"/>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6340" y="5884097"/>
              <a:ext cx="252000" cy="252000"/>
            </a:xfrm>
            <a:prstGeom prst="rect">
              <a:avLst/>
            </a:prstGeom>
          </p:spPr>
        </p:pic>
        <p:sp>
          <p:nvSpPr>
            <p:cNvPr id="42" name="Text">
              <a:extLst>
                <a:ext uri="{FF2B5EF4-FFF2-40B4-BE49-F238E27FC236}">
                  <a16:creationId xmlns:a16="http://schemas.microsoft.com/office/drawing/2014/main" id="{562E4BD2-602F-4140-E31A-2632610F4016}"/>
                </a:ext>
              </a:extLst>
            </p:cNvPr>
            <p:cNvSpPr/>
            <p:nvPr/>
          </p:nvSpPr>
          <p:spPr>
            <a:xfrm>
              <a:off x="1368606" y="5933153"/>
              <a:ext cx="735244" cy="153888"/>
            </a:xfrm>
            <a:prstGeom prst="rect">
              <a:avLst/>
            </a:prstGeom>
            <a:noFill/>
          </p:spPr>
          <p:txBody>
            <a:bodyPr wrap="none" lIns="0" tIns="0" rIns="0" bIns="0">
              <a:spAutoFit/>
            </a:bodyPr>
            <a:lstStyle/>
            <a:p>
              <a:pPr algn="ctr"/>
              <a:r>
                <a:rPr lang="en-US" sz="1125" dirty="0">
                  <a:ln w="0"/>
                  <a:solidFill>
                    <a:srgbClr val="2C63A8"/>
                  </a:solidFill>
                  <a:latin typeface="Century Gothic" panose="020B0502020202020204" pitchFamily="34" charset="0"/>
                </a:rPr>
                <a:t>tekhnologic</a:t>
              </a:r>
            </a:p>
          </p:txBody>
        </p:sp>
      </p:grpSp>
      <p:sp>
        <p:nvSpPr>
          <p:cNvPr id="43" name="A">
            <a:extLst>
              <a:ext uri="{FF2B5EF4-FFF2-40B4-BE49-F238E27FC236}">
                <a16:creationId xmlns:a16="http://schemas.microsoft.com/office/drawing/2014/main" id="{0A6058DB-8DD3-F164-F464-23229540E80D}"/>
              </a:ext>
            </a:extLst>
          </p:cNvPr>
          <p:cNvSpPr/>
          <p:nvPr/>
        </p:nvSpPr>
        <p:spPr>
          <a:xfrm>
            <a:off x="2644358" y="4251190"/>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A</a:t>
            </a:r>
            <a:endParaRPr lang="en-GB" sz="7425" dirty="0">
              <a:solidFill>
                <a:schemeClr val="accent1">
                  <a:lumMod val="75000"/>
                </a:schemeClr>
              </a:solidFill>
              <a:latin typeface="Arial" panose="020B0604020202020204" pitchFamily="34" charset="0"/>
              <a:cs typeface="Arial" panose="020B0604020202020204" pitchFamily="34" charset="0"/>
            </a:endParaRPr>
          </a:p>
        </p:txBody>
      </p:sp>
      <p:sp>
        <p:nvSpPr>
          <p:cNvPr id="44" name="A_answer">
            <a:extLst>
              <a:ext uri="{FF2B5EF4-FFF2-40B4-BE49-F238E27FC236}">
                <a16:creationId xmlns:a16="http://schemas.microsoft.com/office/drawing/2014/main" id="{955DE656-C4C7-6F17-56E3-4E94C288E933}"/>
              </a:ext>
            </a:extLst>
          </p:cNvPr>
          <p:cNvSpPr/>
          <p:nvPr/>
        </p:nvSpPr>
        <p:spPr>
          <a:xfrm>
            <a:off x="3946883"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5400" b="1" spc="19" dirty="0">
                <a:solidFill>
                  <a:schemeClr val="bg1"/>
                </a:solidFill>
                <a:latin typeface="Playpen Sans Bold"/>
                <a:ea typeface="Playpen Sans Bold"/>
                <a:cs typeface="Playpen Sans Bold"/>
                <a:sym typeface="Playpen Sans Bold"/>
              </a:rPr>
              <a:t>Cana</a:t>
            </a:r>
            <a:endParaRPr lang="en-GB" sz="4950" dirty="0">
              <a:solidFill>
                <a:schemeClr val="bg1"/>
              </a:solidFill>
              <a:latin typeface="+mj-lt"/>
            </a:endParaRPr>
          </a:p>
        </p:txBody>
      </p:sp>
      <p:sp>
        <p:nvSpPr>
          <p:cNvPr id="45" name="B">
            <a:extLst>
              <a:ext uri="{FF2B5EF4-FFF2-40B4-BE49-F238E27FC236}">
                <a16:creationId xmlns:a16="http://schemas.microsoft.com/office/drawing/2014/main" id="{417FB523-A85F-5C8C-3F61-052D1D342614}"/>
              </a:ext>
            </a:extLst>
          </p:cNvPr>
          <p:cNvSpPr/>
          <p:nvPr/>
        </p:nvSpPr>
        <p:spPr>
          <a:xfrm>
            <a:off x="9399478" y="4249642"/>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B</a:t>
            </a:r>
            <a:endParaRPr lang="en-GB" sz="7425" dirty="0">
              <a:solidFill>
                <a:schemeClr val="accent1">
                  <a:lumMod val="75000"/>
                </a:schemeClr>
              </a:solidFill>
              <a:latin typeface="Arial" panose="020B0604020202020204" pitchFamily="34" charset="0"/>
              <a:cs typeface="Arial" panose="020B0604020202020204" pitchFamily="34" charset="0"/>
            </a:endParaRPr>
          </a:p>
        </p:txBody>
      </p:sp>
      <p:sp>
        <p:nvSpPr>
          <p:cNvPr id="46" name="B_answer">
            <a:extLst>
              <a:ext uri="{FF2B5EF4-FFF2-40B4-BE49-F238E27FC236}">
                <a16:creationId xmlns:a16="http://schemas.microsoft.com/office/drawing/2014/main" id="{1AB6F174-38F1-3F9A-8C73-B2F99381A6D2}"/>
              </a:ext>
            </a:extLst>
          </p:cNvPr>
          <p:cNvSpPr/>
          <p:nvPr/>
        </p:nvSpPr>
        <p:spPr>
          <a:xfrm>
            <a:off x="10702002"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5400" b="1" spc="19" dirty="0">
                <a:solidFill>
                  <a:schemeClr val="bg1"/>
                </a:solidFill>
                <a:latin typeface="Playpen Sans Bold"/>
                <a:ea typeface="Playpen Sans Bold"/>
                <a:cs typeface="Playpen Sans Bold"/>
                <a:sym typeface="Playpen Sans Bold"/>
              </a:rPr>
              <a:t>Nazareth</a:t>
            </a:r>
            <a:endParaRPr lang="en-GB" sz="4950" dirty="0">
              <a:solidFill>
                <a:schemeClr val="bg1"/>
              </a:solidFill>
              <a:latin typeface="+mj-lt"/>
            </a:endParaRPr>
          </a:p>
        </p:txBody>
      </p:sp>
      <p:sp>
        <p:nvSpPr>
          <p:cNvPr id="47" name="C">
            <a:extLst>
              <a:ext uri="{FF2B5EF4-FFF2-40B4-BE49-F238E27FC236}">
                <a16:creationId xmlns:a16="http://schemas.microsoft.com/office/drawing/2014/main" id="{524A8AA2-3760-F023-DBE7-6C9FFD8C9368}"/>
              </a:ext>
            </a:extLst>
          </p:cNvPr>
          <p:cNvSpPr/>
          <p:nvPr/>
        </p:nvSpPr>
        <p:spPr>
          <a:xfrm>
            <a:off x="2644358" y="6063746"/>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C</a:t>
            </a:r>
            <a:endParaRPr lang="en-GB" sz="7425" dirty="0">
              <a:solidFill>
                <a:schemeClr val="accent1">
                  <a:lumMod val="75000"/>
                </a:schemeClr>
              </a:solidFill>
              <a:latin typeface="Arial" panose="020B0604020202020204" pitchFamily="34" charset="0"/>
              <a:cs typeface="Arial" panose="020B0604020202020204" pitchFamily="34" charset="0"/>
            </a:endParaRPr>
          </a:p>
        </p:txBody>
      </p:sp>
      <p:sp>
        <p:nvSpPr>
          <p:cNvPr id="48" name="C_answer">
            <a:extLst>
              <a:ext uri="{FF2B5EF4-FFF2-40B4-BE49-F238E27FC236}">
                <a16:creationId xmlns:a16="http://schemas.microsoft.com/office/drawing/2014/main" id="{B8676855-AD95-DEE8-0685-9C883AA0401F}"/>
              </a:ext>
            </a:extLst>
          </p:cNvPr>
          <p:cNvSpPr/>
          <p:nvPr/>
        </p:nvSpPr>
        <p:spPr>
          <a:xfrm>
            <a:off x="3946883"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5400" b="1" spc="19" dirty="0">
                <a:solidFill>
                  <a:schemeClr val="bg1"/>
                </a:solidFill>
                <a:latin typeface="Playpen Sans Bold"/>
                <a:ea typeface="Playpen Sans Bold"/>
                <a:cs typeface="Playpen Sans Bold"/>
                <a:sym typeface="Playpen Sans Bold"/>
              </a:rPr>
              <a:t>Jerusalem</a:t>
            </a:r>
            <a:endParaRPr lang="en-GB" sz="4950" dirty="0">
              <a:solidFill>
                <a:schemeClr val="bg1"/>
              </a:solidFill>
              <a:latin typeface="+mj-lt"/>
            </a:endParaRPr>
          </a:p>
        </p:txBody>
      </p:sp>
      <p:sp>
        <p:nvSpPr>
          <p:cNvPr id="49" name="D">
            <a:extLst>
              <a:ext uri="{FF2B5EF4-FFF2-40B4-BE49-F238E27FC236}">
                <a16:creationId xmlns:a16="http://schemas.microsoft.com/office/drawing/2014/main" id="{7555F353-3F12-716A-3F78-3B31F78014B3}"/>
              </a:ext>
            </a:extLst>
          </p:cNvPr>
          <p:cNvSpPr/>
          <p:nvPr/>
        </p:nvSpPr>
        <p:spPr>
          <a:xfrm>
            <a:off x="9399478" y="6062197"/>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ea typeface="Luckiest Guy"/>
                <a:cs typeface="Luckiest Guy"/>
                <a:sym typeface="Luckiest Guy"/>
              </a:rPr>
              <a:t>D</a:t>
            </a:r>
            <a:endParaRPr lang="en-GB" sz="7425" dirty="0">
              <a:solidFill>
                <a:schemeClr val="accent1">
                  <a:lumMod val="75000"/>
                </a:schemeClr>
              </a:solidFill>
              <a:latin typeface="Arial" panose="020B0604020202020204" pitchFamily="34" charset="0"/>
              <a:cs typeface="Arial" panose="020B0604020202020204" pitchFamily="34" charset="0"/>
            </a:endParaRPr>
          </a:p>
        </p:txBody>
      </p:sp>
      <p:sp>
        <p:nvSpPr>
          <p:cNvPr id="50" name="D_answer">
            <a:extLst>
              <a:ext uri="{FF2B5EF4-FFF2-40B4-BE49-F238E27FC236}">
                <a16:creationId xmlns:a16="http://schemas.microsoft.com/office/drawing/2014/main" id="{5E9170F5-B370-02A3-2398-A21D4A247C58}"/>
              </a:ext>
            </a:extLst>
          </p:cNvPr>
          <p:cNvSpPr/>
          <p:nvPr/>
        </p:nvSpPr>
        <p:spPr>
          <a:xfrm>
            <a:off x="10702002"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5400" b="1" spc="19" dirty="0">
                <a:solidFill>
                  <a:schemeClr val="bg1"/>
                </a:solidFill>
                <a:latin typeface="Playpen Sans Bold"/>
                <a:ea typeface="Playpen Sans Bold"/>
                <a:cs typeface="Playpen Sans Bold"/>
                <a:sym typeface="Playpen Sans Bold"/>
              </a:rPr>
              <a:t>Bethlehem</a:t>
            </a:r>
            <a:endParaRPr lang="en-GB" sz="4950" dirty="0">
              <a:solidFill>
                <a:schemeClr val="bg1"/>
              </a:solidFill>
              <a:latin typeface="+mj-lt"/>
            </a:endParaRPr>
          </a:p>
        </p:txBody>
      </p:sp>
      <p:sp>
        <p:nvSpPr>
          <p:cNvPr id="51" name="Question box">
            <a:extLst>
              <a:ext uri="{FF2B5EF4-FFF2-40B4-BE49-F238E27FC236}">
                <a16:creationId xmlns:a16="http://schemas.microsoft.com/office/drawing/2014/main" id="{9B113210-C4AC-3E6B-DCC3-C856B3C882B1}"/>
              </a:ext>
            </a:extLst>
          </p:cNvPr>
          <p:cNvSpPr/>
          <p:nvPr/>
        </p:nvSpPr>
        <p:spPr>
          <a:xfrm>
            <a:off x="2642570" y="1630183"/>
            <a:ext cx="12960000" cy="2430000"/>
          </a:xfrm>
          <a:prstGeom prst="roundRect">
            <a:avLst/>
          </a:pr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algn="ctr">
              <a:lnSpc>
                <a:spcPct val="250000"/>
              </a:lnSpc>
            </a:pPr>
            <a:r>
              <a:rPr lang="en-US" sz="5400" b="1" spc="19" dirty="0">
                <a:solidFill>
                  <a:schemeClr val="bg1"/>
                </a:solidFill>
                <a:latin typeface="Playpen Sans Bold"/>
                <a:ea typeface="Playpen Sans Bold"/>
                <a:cs typeface="Playpen Sans Bold"/>
                <a:sym typeface="Playpen Sans Bold"/>
              </a:rPr>
              <a:t>Where did Jesus do His first miracle?</a:t>
            </a:r>
          </a:p>
        </p:txBody>
      </p:sp>
      <p:sp>
        <p:nvSpPr>
          <p:cNvPr id="52" name="Score Button">
            <a:hlinkClick r:id="" action="ppaction://hlinkshowjump?jump=nextslide" tooltip="Next Question!" highlightClick="1">
              <a:snd r:embed="rId13" name="click.wav"/>
            </a:hlinkClick>
            <a:extLst>
              <a:ext uri="{FF2B5EF4-FFF2-40B4-BE49-F238E27FC236}">
                <a16:creationId xmlns:a16="http://schemas.microsoft.com/office/drawing/2014/main" id="{FBEB50CE-61BF-FCB6-0298-2E08879114D1}"/>
              </a:ext>
            </a:extLst>
          </p:cNvPr>
          <p:cNvSpPr/>
          <p:nvPr/>
        </p:nvSpPr>
        <p:spPr>
          <a:xfrm>
            <a:off x="14792570" y="8089758"/>
            <a:ext cx="810000" cy="6075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0" dirty="0">
                <a:solidFill>
                  <a:schemeClr val="accent1">
                    <a:lumMod val="60000"/>
                    <a:lumOff val="40000"/>
                  </a:schemeClr>
                </a:solidFill>
                <a:latin typeface="+mj-lt"/>
              </a:rPr>
              <a:t>&gt;</a:t>
            </a:r>
            <a:endParaRPr lang="en-GB" sz="4950" dirty="0">
              <a:solidFill>
                <a:schemeClr val="accent1">
                  <a:lumMod val="60000"/>
                  <a:lumOff val="40000"/>
                </a:schemeClr>
              </a:solidFill>
              <a:latin typeface="+mj-lt"/>
            </a:endParaRPr>
          </a:p>
        </p:txBody>
      </p:sp>
      <p:sp>
        <p:nvSpPr>
          <p:cNvPr id="57" name="Freeform 18">
            <a:extLst>
              <a:ext uri="{FF2B5EF4-FFF2-40B4-BE49-F238E27FC236}">
                <a16:creationId xmlns:a16="http://schemas.microsoft.com/office/drawing/2014/main" id="{F10CA3AA-81F9-2290-0B3C-BE345BB69B7D}"/>
              </a:ext>
            </a:extLst>
          </p:cNvPr>
          <p:cNvSpPr/>
          <p:nvPr/>
        </p:nvSpPr>
        <p:spPr>
          <a:xfrm rot="-1598286">
            <a:off x="391740" y="5801279"/>
            <a:ext cx="2990312" cy="4530776"/>
          </a:xfrm>
          <a:custGeom>
            <a:avLst/>
            <a:gdLst/>
            <a:ahLst/>
            <a:cxnLst/>
            <a:rect l="l" t="t" r="r" b="b"/>
            <a:pathLst>
              <a:path w="2990312" h="4530776">
                <a:moveTo>
                  <a:pt x="0" y="0"/>
                </a:moveTo>
                <a:lnTo>
                  <a:pt x="2990313" y="0"/>
                </a:lnTo>
                <a:lnTo>
                  <a:pt x="2990313" y="4530777"/>
                </a:lnTo>
                <a:lnTo>
                  <a:pt x="0" y="4530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9" name="Freeform 16">
            <a:extLst>
              <a:ext uri="{FF2B5EF4-FFF2-40B4-BE49-F238E27FC236}">
                <a16:creationId xmlns:a16="http://schemas.microsoft.com/office/drawing/2014/main" id="{6E142D7A-6F11-0B35-7187-DEE825911972}"/>
              </a:ext>
            </a:extLst>
          </p:cNvPr>
          <p:cNvSpPr/>
          <p:nvPr/>
        </p:nvSpPr>
        <p:spPr>
          <a:xfrm rot="-7077345">
            <a:off x="15216887" y="-984531"/>
            <a:ext cx="3388983" cy="4502272"/>
          </a:xfrm>
          <a:custGeom>
            <a:avLst/>
            <a:gdLst/>
            <a:ahLst/>
            <a:cxnLst/>
            <a:rect l="l" t="t" r="r" b="b"/>
            <a:pathLst>
              <a:path w="3388983" h="4502272">
                <a:moveTo>
                  <a:pt x="0" y="0"/>
                </a:moveTo>
                <a:lnTo>
                  <a:pt x="3388984" y="0"/>
                </a:lnTo>
                <a:lnTo>
                  <a:pt x="3388984" y="4502272"/>
                </a:lnTo>
                <a:lnTo>
                  <a:pt x="0" y="45022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60" name="Freeform 25">
            <a:extLst>
              <a:ext uri="{FF2B5EF4-FFF2-40B4-BE49-F238E27FC236}">
                <a16:creationId xmlns:a16="http://schemas.microsoft.com/office/drawing/2014/main" id="{9A573B5B-991F-86CE-B245-900789202892}"/>
              </a:ext>
            </a:extLst>
          </p:cNvPr>
          <p:cNvSpPr/>
          <p:nvPr/>
        </p:nvSpPr>
        <p:spPr>
          <a:xfrm>
            <a:off x="15943319" y="55748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8"/>
            <a:stretch>
              <a:fillRect r="-186187"/>
            </a:stretch>
          </a:blipFill>
        </p:spPr>
      </p:sp>
      <p:grpSp>
        <p:nvGrpSpPr>
          <p:cNvPr id="61" name="Group 19">
            <a:extLst>
              <a:ext uri="{FF2B5EF4-FFF2-40B4-BE49-F238E27FC236}">
                <a16:creationId xmlns:a16="http://schemas.microsoft.com/office/drawing/2014/main" id="{FC5A3342-E383-6219-2284-BBC2316D65B8}"/>
              </a:ext>
            </a:extLst>
          </p:cNvPr>
          <p:cNvGrpSpPr/>
          <p:nvPr/>
        </p:nvGrpSpPr>
        <p:grpSpPr>
          <a:xfrm>
            <a:off x="13929117" y="4254530"/>
            <a:ext cx="5518476" cy="6717055"/>
            <a:chOff x="0" y="0"/>
            <a:chExt cx="7357968" cy="8956073"/>
          </a:xfrm>
        </p:grpSpPr>
        <p:sp>
          <p:nvSpPr>
            <p:cNvPr id="62" name="Freeform 20">
              <a:extLst>
                <a:ext uri="{FF2B5EF4-FFF2-40B4-BE49-F238E27FC236}">
                  <a16:creationId xmlns:a16="http://schemas.microsoft.com/office/drawing/2014/main" id="{B899762F-7A41-D238-FFBC-625BEAE4CEBA}"/>
                </a:ext>
              </a:extLst>
            </p:cNvPr>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63" name="Freeform 21">
              <a:extLst>
                <a:ext uri="{FF2B5EF4-FFF2-40B4-BE49-F238E27FC236}">
                  <a16:creationId xmlns:a16="http://schemas.microsoft.com/office/drawing/2014/main" id="{0744755A-1EDF-E510-2058-B4E0FD44A57E}"/>
                </a:ext>
              </a:extLst>
            </p:cNvPr>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4" name="Freeform 22">
              <a:extLst>
                <a:ext uri="{FF2B5EF4-FFF2-40B4-BE49-F238E27FC236}">
                  <a16:creationId xmlns:a16="http://schemas.microsoft.com/office/drawing/2014/main" id="{A6EC598E-6EC1-272D-DD2F-7A4995F1E64A}"/>
                </a:ext>
              </a:extLst>
            </p:cNvPr>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21">
                <a:extLst>
                  <a:ext uri="{96DAC541-7B7A-43D3-8B79-37D633B846F1}">
                    <asvg:svgBlip xmlns:asvg="http://schemas.microsoft.com/office/drawing/2016/SVG/main" r:embed="rId22"/>
                  </a:ext>
                </a:extLst>
              </a:blip>
              <a:stretch>
                <a:fillRect/>
              </a:stretch>
            </a:blipFill>
          </p:spPr>
        </p:sp>
      </p:grpSp>
    </p:spTree>
    <p:extLst>
      <p:ext uri="{BB962C8B-B14F-4D97-AF65-F5344CB8AC3E}">
        <p14:creationId xmlns:p14="http://schemas.microsoft.com/office/powerpoint/2010/main" val="2980742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44"/>
                                        </p:tgtEl>
                                        <p:attrNameLst>
                                          <p:attrName>fillcolor</p:attrName>
                                        </p:attrNameLst>
                                      </p:cBhvr>
                                      <p:to>
                                        <a:srgbClr val="92D050"/>
                                      </p:to>
                                    </p:animClr>
                                    <p:set>
                                      <p:cBhvr>
                                        <p:cTn id="7" dur="250" fill="hold"/>
                                        <p:tgtEl>
                                          <p:spTgt spid="44"/>
                                        </p:tgtEl>
                                        <p:attrNameLst>
                                          <p:attrName>fill.type</p:attrName>
                                        </p:attrNameLst>
                                      </p:cBhvr>
                                      <p:to>
                                        <p:strVal val="solid"/>
                                      </p:to>
                                    </p:set>
                                    <p:set>
                                      <p:cBhvr>
                                        <p:cTn id="8" dur="250" fill="hold"/>
                                        <p:tgtEl>
                                          <p:spTgt spid="4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 presetClass="emph" presetSubtype="2" fill="hold" nodeType="withEffect">
                                  <p:stCondLst>
                                    <p:cond delay="0"/>
                                  </p:stCondLst>
                                  <p:childTnLst>
                                    <p:animClr clrSpc="rgb" dir="cw">
                                      <p:cBhvr>
                                        <p:cTn id="10" dur="250" fill="hold"/>
                                        <p:tgtEl>
                                          <p:spTgt spid="43"/>
                                        </p:tgtEl>
                                        <p:attrNameLst>
                                          <p:attrName>fillcolor</p:attrName>
                                        </p:attrNameLst>
                                      </p:cBhvr>
                                      <p:to>
                                        <a:srgbClr val="92D050"/>
                                      </p:to>
                                    </p:animClr>
                                    <p:set>
                                      <p:cBhvr>
                                        <p:cTn id="11" dur="250" fill="hold"/>
                                        <p:tgtEl>
                                          <p:spTgt spid="43"/>
                                        </p:tgtEl>
                                        <p:attrNameLst>
                                          <p:attrName>fill.type</p:attrName>
                                        </p:attrNameLst>
                                      </p:cBhvr>
                                      <p:to>
                                        <p:strVal val="solid"/>
                                      </p:to>
                                    </p:set>
                                    <p:set>
                                      <p:cBhvr>
                                        <p:cTn id="12" dur="250" fill="hold"/>
                                        <p:tgtEl>
                                          <p:spTgt spid="43"/>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3" restart="whenNotActive" fill="hold" evtFilter="cancelBubble" nodeType="interactiveSeq">
                <p:stCondLst>
                  <p:cond evt="onClick" delay="0">
                    <p:tgtEl>
                      <p:spTgt spid="4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46"/>
                                        </p:tgtEl>
                                        <p:attrNameLst>
                                          <p:attrName>fillcolor</p:attrName>
                                        </p:attrNameLst>
                                      </p:cBhvr>
                                      <p:to>
                                        <a:srgbClr val="FF0066"/>
                                      </p:to>
                                    </p:animClr>
                                    <p:set>
                                      <p:cBhvr>
                                        <p:cTn id="18" dur="250" fill="hold"/>
                                        <p:tgtEl>
                                          <p:spTgt spid="46"/>
                                        </p:tgtEl>
                                        <p:attrNameLst>
                                          <p:attrName>fill.type</p:attrName>
                                        </p:attrNameLst>
                                      </p:cBhvr>
                                      <p:to>
                                        <p:strVal val="solid"/>
                                      </p:to>
                                    </p:set>
                                    <p:set>
                                      <p:cBhvr>
                                        <p:cTn id="19" dur="250" fill="hold"/>
                                        <p:tgtEl>
                                          <p:spTgt spid="4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par>
                                <p:cTn id="20" presetID="1" presetClass="emph" presetSubtype="2" fill="hold" nodeType="withEffect">
                                  <p:stCondLst>
                                    <p:cond delay="0"/>
                                  </p:stCondLst>
                                  <p:childTnLst>
                                    <p:animClr clrSpc="rgb" dir="cw">
                                      <p:cBhvr>
                                        <p:cTn id="21" dur="250" fill="hold"/>
                                        <p:tgtEl>
                                          <p:spTgt spid="45"/>
                                        </p:tgtEl>
                                        <p:attrNameLst>
                                          <p:attrName>fillcolor</p:attrName>
                                        </p:attrNameLst>
                                      </p:cBhvr>
                                      <p:to>
                                        <a:srgbClr val="FF0066"/>
                                      </p:to>
                                    </p:animClr>
                                    <p:set>
                                      <p:cBhvr>
                                        <p:cTn id="22" dur="250" fill="hold"/>
                                        <p:tgtEl>
                                          <p:spTgt spid="45"/>
                                        </p:tgtEl>
                                        <p:attrNameLst>
                                          <p:attrName>fill.type</p:attrName>
                                        </p:attrNameLst>
                                      </p:cBhvr>
                                      <p:to>
                                        <p:strVal val="solid"/>
                                      </p:to>
                                    </p:set>
                                    <p:set>
                                      <p:cBhvr>
                                        <p:cTn id="23" dur="250" fill="hold"/>
                                        <p:tgtEl>
                                          <p:spTgt spid="45"/>
                                        </p:tgtEl>
                                        <p:attrNameLst>
                                          <p:attrName>fill.on</p:attrName>
                                        </p:attrNameLst>
                                      </p:cBhvr>
                                      <p:to>
                                        <p:strVal val="true"/>
                                      </p:to>
                                    </p:set>
                                  </p:childTnLst>
                                </p:cTn>
                              </p:par>
                            </p:childTnLst>
                          </p:cTn>
                        </p:par>
                      </p:childTnLst>
                    </p:cTn>
                  </p:par>
                </p:childTnLst>
              </p:cTn>
              <p:nextCondLst>
                <p:cond evt="onClick" delay="0">
                  <p:tgtEl>
                    <p:spTgt spid="46"/>
                  </p:tgtEl>
                </p:cond>
              </p:nextCondLst>
            </p:seq>
            <p:seq concurrent="1" nextAc="seek">
              <p:cTn id="24" restart="whenNotActive" fill="hold" evtFilter="cancelBubble" nodeType="interactiveSeq">
                <p:stCondLst>
                  <p:cond evt="onClick" delay="0">
                    <p:tgtEl>
                      <p:spTgt spid="4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48"/>
                                        </p:tgtEl>
                                        <p:attrNameLst>
                                          <p:attrName>fillcolor</p:attrName>
                                        </p:attrNameLst>
                                      </p:cBhvr>
                                      <p:to>
                                        <a:srgbClr val="FF0066"/>
                                      </p:to>
                                    </p:animClr>
                                    <p:set>
                                      <p:cBhvr>
                                        <p:cTn id="29" dur="250" fill="hold"/>
                                        <p:tgtEl>
                                          <p:spTgt spid="48"/>
                                        </p:tgtEl>
                                        <p:attrNameLst>
                                          <p:attrName>fill.type</p:attrName>
                                        </p:attrNameLst>
                                      </p:cBhvr>
                                      <p:to>
                                        <p:strVal val="solid"/>
                                      </p:to>
                                    </p:set>
                                    <p:set>
                                      <p:cBhvr>
                                        <p:cTn id="30" dur="250" fill="hold"/>
                                        <p:tgtEl>
                                          <p:spTgt spid="4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par>
                                <p:cTn id="31" presetID="1" presetClass="emph" presetSubtype="2" fill="hold" nodeType="withEffect">
                                  <p:stCondLst>
                                    <p:cond delay="0"/>
                                  </p:stCondLst>
                                  <p:childTnLst>
                                    <p:animClr clrSpc="rgb" dir="cw">
                                      <p:cBhvr>
                                        <p:cTn id="32" dur="250" fill="hold"/>
                                        <p:tgtEl>
                                          <p:spTgt spid="47"/>
                                        </p:tgtEl>
                                        <p:attrNameLst>
                                          <p:attrName>fillcolor</p:attrName>
                                        </p:attrNameLst>
                                      </p:cBhvr>
                                      <p:to>
                                        <a:srgbClr val="FF0066"/>
                                      </p:to>
                                    </p:animClr>
                                    <p:set>
                                      <p:cBhvr>
                                        <p:cTn id="33" dur="250" fill="hold"/>
                                        <p:tgtEl>
                                          <p:spTgt spid="47"/>
                                        </p:tgtEl>
                                        <p:attrNameLst>
                                          <p:attrName>fill.type</p:attrName>
                                        </p:attrNameLst>
                                      </p:cBhvr>
                                      <p:to>
                                        <p:strVal val="solid"/>
                                      </p:to>
                                    </p:set>
                                    <p:set>
                                      <p:cBhvr>
                                        <p:cTn id="34" dur="250" fill="hold"/>
                                        <p:tgtEl>
                                          <p:spTgt spid="47"/>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35" restart="whenNotActive" fill="hold" evtFilter="cancelBubble" nodeType="interactiveSeq">
                <p:stCondLst>
                  <p:cond evt="onClick" delay="0">
                    <p:tgtEl>
                      <p:spTgt spid="5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50"/>
                                        </p:tgtEl>
                                        <p:attrNameLst>
                                          <p:attrName>fillcolor</p:attrName>
                                        </p:attrNameLst>
                                      </p:cBhvr>
                                      <p:to>
                                        <a:srgbClr val="FF0066"/>
                                      </p:to>
                                    </p:animClr>
                                    <p:set>
                                      <p:cBhvr>
                                        <p:cTn id="40" dur="250" fill="hold"/>
                                        <p:tgtEl>
                                          <p:spTgt spid="50"/>
                                        </p:tgtEl>
                                        <p:attrNameLst>
                                          <p:attrName>fill.type</p:attrName>
                                        </p:attrNameLst>
                                      </p:cBhvr>
                                      <p:to>
                                        <p:strVal val="solid"/>
                                      </p:to>
                                    </p:set>
                                    <p:set>
                                      <p:cBhvr>
                                        <p:cTn id="41" dur="250" fill="hold"/>
                                        <p:tgtEl>
                                          <p:spTgt spid="5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par>
                                <p:cTn id="42" presetID="1" presetClass="emph" presetSubtype="2" fill="hold" nodeType="withEffect">
                                  <p:stCondLst>
                                    <p:cond delay="0"/>
                                  </p:stCondLst>
                                  <p:childTnLst>
                                    <p:animClr clrSpc="rgb" dir="cw">
                                      <p:cBhvr>
                                        <p:cTn id="43" dur="250" fill="hold"/>
                                        <p:tgtEl>
                                          <p:spTgt spid="49"/>
                                        </p:tgtEl>
                                        <p:attrNameLst>
                                          <p:attrName>fillcolor</p:attrName>
                                        </p:attrNameLst>
                                      </p:cBhvr>
                                      <p:to>
                                        <a:srgbClr val="FF0066"/>
                                      </p:to>
                                    </p:animClr>
                                    <p:set>
                                      <p:cBhvr>
                                        <p:cTn id="44" dur="250" fill="hold"/>
                                        <p:tgtEl>
                                          <p:spTgt spid="49"/>
                                        </p:tgtEl>
                                        <p:attrNameLst>
                                          <p:attrName>fill.type</p:attrName>
                                        </p:attrNameLst>
                                      </p:cBhvr>
                                      <p:to>
                                        <p:strVal val="solid"/>
                                      </p:to>
                                    </p:set>
                                    <p:set>
                                      <p:cBhvr>
                                        <p:cTn id="45" dur="250" fill="hold"/>
                                        <p:tgtEl>
                                          <p:spTgt spid="49"/>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33FDC-4971-17C7-7C93-7F59BB0655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89D72F-C4CD-564B-485E-3E2703DE5CF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3" name="Group 3">
            <a:extLst>
              <a:ext uri="{FF2B5EF4-FFF2-40B4-BE49-F238E27FC236}">
                <a16:creationId xmlns:a16="http://schemas.microsoft.com/office/drawing/2014/main" id="{352876E7-C4D2-AEF9-C63F-0EAD216711EF}"/>
              </a:ext>
            </a:extLst>
          </p:cNvPr>
          <p:cNvGrpSpPr/>
          <p:nvPr/>
        </p:nvGrpSpPr>
        <p:grpSpPr>
          <a:xfrm rot="-3727232">
            <a:off x="13755286" y="-4268658"/>
            <a:ext cx="3966617" cy="9338525"/>
            <a:chOff x="0" y="0"/>
            <a:chExt cx="1044706" cy="2459529"/>
          </a:xfrm>
        </p:grpSpPr>
        <p:sp>
          <p:nvSpPr>
            <p:cNvPr id="4" name="Freeform 4">
              <a:extLst>
                <a:ext uri="{FF2B5EF4-FFF2-40B4-BE49-F238E27FC236}">
                  <a16:creationId xmlns:a16="http://schemas.microsoft.com/office/drawing/2014/main" id="{8B05768F-1970-74F7-7907-BAE31F169247}"/>
                </a:ext>
              </a:extLst>
            </p:cNvPr>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a:extLst>
                <a:ext uri="{FF2B5EF4-FFF2-40B4-BE49-F238E27FC236}">
                  <a16:creationId xmlns:a16="http://schemas.microsoft.com/office/drawing/2014/main" id="{09006D87-EE0E-1B6B-F114-F56E822AF570}"/>
                </a:ext>
              </a:extLst>
            </p:cNvPr>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F9E4FAB1-1A7A-21B1-7836-6B6798496C4D}"/>
              </a:ext>
            </a:extLst>
          </p:cNvPr>
          <p:cNvGrpSpPr/>
          <p:nvPr/>
        </p:nvGrpSpPr>
        <p:grpSpPr>
          <a:xfrm rot="-3522699">
            <a:off x="404817" y="4809440"/>
            <a:ext cx="4763283" cy="9858743"/>
            <a:chOff x="0" y="0"/>
            <a:chExt cx="1254527" cy="2596541"/>
          </a:xfrm>
        </p:grpSpPr>
        <p:sp>
          <p:nvSpPr>
            <p:cNvPr id="7" name="Freeform 7">
              <a:extLst>
                <a:ext uri="{FF2B5EF4-FFF2-40B4-BE49-F238E27FC236}">
                  <a16:creationId xmlns:a16="http://schemas.microsoft.com/office/drawing/2014/main" id="{8D9D8053-0E64-D02D-9674-6200429C6EBE}"/>
                </a:ext>
              </a:extLst>
            </p:cNvPr>
            <p:cNvSpPr/>
            <p:nvPr/>
          </p:nvSpPr>
          <p:spPr>
            <a:xfrm>
              <a:off x="0" y="0"/>
              <a:ext cx="1254527" cy="2596541"/>
            </a:xfrm>
            <a:custGeom>
              <a:avLst/>
              <a:gdLst/>
              <a:ahLst/>
              <a:cxnLst/>
              <a:rect l="l" t="t" r="r" b="b"/>
              <a:pathLst>
                <a:path w="1254527" h="2596541">
                  <a:moveTo>
                    <a:pt x="0" y="0"/>
                  </a:moveTo>
                  <a:lnTo>
                    <a:pt x="1254527" y="0"/>
                  </a:lnTo>
                  <a:lnTo>
                    <a:pt x="1254527" y="2596541"/>
                  </a:lnTo>
                  <a:lnTo>
                    <a:pt x="0" y="2596541"/>
                  </a:lnTo>
                  <a:close/>
                </a:path>
              </a:pathLst>
            </a:custGeom>
            <a:solidFill>
              <a:srgbClr val="5CE1E6"/>
            </a:solidFill>
            <a:ln w="333375" cap="sq">
              <a:solidFill>
                <a:srgbClr val="FFFFFF"/>
              </a:solidFill>
              <a:prstDash val="solid"/>
              <a:miter/>
            </a:ln>
          </p:spPr>
        </p:sp>
        <p:sp>
          <p:nvSpPr>
            <p:cNvPr id="8" name="TextBox 8">
              <a:extLst>
                <a:ext uri="{FF2B5EF4-FFF2-40B4-BE49-F238E27FC236}">
                  <a16:creationId xmlns:a16="http://schemas.microsoft.com/office/drawing/2014/main" id="{B086D942-19CC-AF63-31CE-48977682EE32}"/>
                </a:ext>
              </a:extLst>
            </p:cNvPr>
            <p:cNvSpPr txBox="1"/>
            <p:nvPr/>
          </p:nvSpPr>
          <p:spPr>
            <a:xfrm>
              <a:off x="0" y="-38100"/>
              <a:ext cx="1254527"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B2E77FDC-CA40-32D0-0173-6FD8BCAC745B}"/>
              </a:ext>
            </a:extLst>
          </p:cNvPr>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5"/>
            <a:stretch>
              <a:fillRect t="-22780" b="-23060"/>
            </a:stretch>
          </a:blipFill>
        </p:spPr>
      </p:sp>
      <p:sp>
        <p:nvSpPr>
          <p:cNvPr id="10" name="Freeform 10">
            <a:extLst>
              <a:ext uri="{FF2B5EF4-FFF2-40B4-BE49-F238E27FC236}">
                <a16:creationId xmlns:a16="http://schemas.microsoft.com/office/drawing/2014/main" id="{BBA84EDC-E635-DE3B-9C72-27364642ED9A}"/>
              </a:ext>
            </a:extLst>
          </p:cNvPr>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5"/>
            <a:stretch>
              <a:fillRect t="-21721" b="-17342"/>
            </a:stretch>
          </a:blipFill>
        </p:spPr>
      </p:sp>
      <p:sp>
        <p:nvSpPr>
          <p:cNvPr id="11" name="Freeform 11">
            <a:extLst>
              <a:ext uri="{FF2B5EF4-FFF2-40B4-BE49-F238E27FC236}">
                <a16:creationId xmlns:a16="http://schemas.microsoft.com/office/drawing/2014/main" id="{CE5A4306-78AC-02BD-0566-BAA6B3019EF0}"/>
              </a:ext>
            </a:extLst>
          </p:cNvPr>
          <p:cNvSpPr/>
          <p:nvPr/>
        </p:nvSpPr>
        <p:spPr>
          <a:xfrm>
            <a:off x="-1316650" y="-1574159"/>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a:extLst>
              <a:ext uri="{FF2B5EF4-FFF2-40B4-BE49-F238E27FC236}">
                <a16:creationId xmlns:a16="http://schemas.microsoft.com/office/drawing/2014/main" id="{386AFF84-2800-DBE0-8D5B-2C450D9CE28B}"/>
              </a:ext>
            </a:extLst>
          </p:cNvPr>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FBE50A6F-B23A-FB92-07EF-65EE7F2B2047}"/>
              </a:ext>
            </a:extLst>
          </p:cNvPr>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p:spPr>
      </p:sp>
      <p:sp>
        <p:nvSpPr>
          <p:cNvPr id="14" name="Freeform 14">
            <a:extLst>
              <a:ext uri="{FF2B5EF4-FFF2-40B4-BE49-F238E27FC236}">
                <a16:creationId xmlns:a16="http://schemas.microsoft.com/office/drawing/2014/main" id="{E30195AC-9C8A-645A-D885-E79EAD52E8E4}"/>
              </a:ext>
            </a:extLst>
          </p:cNvPr>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p:spPr>
      </p:sp>
      <p:sp>
        <p:nvSpPr>
          <p:cNvPr id="15" name="Freeform 15">
            <a:extLst>
              <a:ext uri="{FF2B5EF4-FFF2-40B4-BE49-F238E27FC236}">
                <a16:creationId xmlns:a16="http://schemas.microsoft.com/office/drawing/2014/main" id="{A6261BF3-E45C-6C27-D066-AF8D633A4338}"/>
              </a:ext>
            </a:extLst>
          </p:cNvPr>
          <p:cNvSpPr/>
          <p:nvPr/>
        </p:nvSpPr>
        <p:spPr>
          <a:xfrm rot="-10800000" flipV="1">
            <a:off x="609599" y="-474957"/>
            <a:ext cx="17297400" cy="10545508"/>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a:extLst>
              <a:ext uri="{FF2B5EF4-FFF2-40B4-BE49-F238E27FC236}">
                <a16:creationId xmlns:a16="http://schemas.microsoft.com/office/drawing/2014/main" id="{7104044E-D372-8D6B-5B5F-64E866463DFF}"/>
              </a:ext>
            </a:extLst>
          </p:cNvPr>
          <p:cNvSpPr/>
          <p:nvPr/>
        </p:nvSpPr>
        <p:spPr>
          <a:xfrm rot="-676186">
            <a:off x="-175823" y="-180205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TextBox 23">
            <a:extLst>
              <a:ext uri="{FF2B5EF4-FFF2-40B4-BE49-F238E27FC236}">
                <a16:creationId xmlns:a16="http://schemas.microsoft.com/office/drawing/2014/main" id="{4D3DDEDE-7EF3-0889-9A71-75C0AAE43DBD}"/>
              </a:ext>
            </a:extLst>
          </p:cNvPr>
          <p:cNvSpPr txBox="1"/>
          <p:nvPr/>
        </p:nvSpPr>
        <p:spPr>
          <a:xfrm>
            <a:off x="2564777" y="657685"/>
            <a:ext cx="13078079" cy="1104355"/>
          </a:xfrm>
          <a:prstGeom prst="rect">
            <a:avLst/>
          </a:prstGeom>
        </p:spPr>
        <p:txBody>
          <a:bodyPr wrap="square" lIns="0" tIns="0" rIns="0" bIns="0" rtlCol="0" anchor="t">
            <a:spAutoFit/>
          </a:bodyPr>
          <a:lstStyle/>
          <a:p>
            <a:pPr algn="ctr">
              <a:lnSpc>
                <a:spcPts val="7970"/>
              </a:lnSpc>
            </a:pPr>
            <a:r>
              <a:rPr lang="en-US" sz="9962" dirty="0">
                <a:solidFill>
                  <a:srgbClr val="FF66C4"/>
                </a:solidFill>
                <a:latin typeface="Luckiest Guy"/>
                <a:ea typeface="Luckiest Guy"/>
                <a:cs typeface="Luckiest Guy"/>
                <a:sym typeface="Luckiest Guy"/>
              </a:rPr>
              <a:t>QUIZ TIME!</a:t>
            </a:r>
          </a:p>
        </p:txBody>
      </p:sp>
      <p:grpSp>
        <p:nvGrpSpPr>
          <p:cNvPr id="37" name="Tekhnologic">
            <a:extLst>
              <a:ext uri="{FF2B5EF4-FFF2-40B4-BE49-F238E27FC236}">
                <a16:creationId xmlns:a16="http://schemas.microsoft.com/office/drawing/2014/main" id="{B970BF10-2258-7810-C1CA-D5447053D71C}"/>
              </a:ext>
            </a:extLst>
          </p:cNvPr>
          <p:cNvGrpSpPr/>
          <p:nvPr/>
        </p:nvGrpSpPr>
        <p:grpSpPr>
          <a:xfrm>
            <a:off x="2303822" y="8697258"/>
            <a:ext cx="1110950" cy="283500"/>
            <a:chOff x="1116340" y="5884097"/>
            <a:chExt cx="987510" cy="252000"/>
          </a:xfrm>
        </p:grpSpPr>
        <p:pic>
          <p:nvPicPr>
            <p:cNvPr id="38" name="Logo">
              <a:extLst>
                <a:ext uri="{FF2B5EF4-FFF2-40B4-BE49-F238E27FC236}">
                  <a16:creationId xmlns:a16="http://schemas.microsoft.com/office/drawing/2014/main" id="{050C9CBF-766F-3C4F-68FB-6E58410361B0}"/>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6340" y="5884097"/>
              <a:ext cx="252000" cy="252000"/>
            </a:xfrm>
            <a:prstGeom prst="rect">
              <a:avLst/>
            </a:prstGeom>
          </p:spPr>
        </p:pic>
        <p:sp>
          <p:nvSpPr>
            <p:cNvPr id="39" name="Text">
              <a:extLst>
                <a:ext uri="{FF2B5EF4-FFF2-40B4-BE49-F238E27FC236}">
                  <a16:creationId xmlns:a16="http://schemas.microsoft.com/office/drawing/2014/main" id="{B11AB7A9-B42A-9615-ACB7-8AE1C4C52D45}"/>
                </a:ext>
              </a:extLst>
            </p:cNvPr>
            <p:cNvSpPr/>
            <p:nvPr/>
          </p:nvSpPr>
          <p:spPr>
            <a:xfrm>
              <a:off x="1368606" y="5933153"/>
              <a:ext cx="735244" cy="153888"/>
            </a:xfrm>
            <a:prstGeom prst="rect">
              <a:avLst/>
            </a:prstGeom>
            <a:noFill/>
          </p:spPr>
          <p:txBody>
            <a:bodyPr wrap="none" lIns="0" tIns="0" rIns="0" bIns="0">
              <a:spAutoFit/>
            </a:bodyPr>
            <a:lstStyle/>
            <a:p>
              <a:pPr algn="ctr"/>
              <a:r>
                <a:rPr lang="en-US" sz="1125" dirty="0">
                  <a:ln w="0"/>
                  <a:solidFill>
                    <a:srgbClr val="2C63A8"/>
                  </a:solidFill>
                  <a:latin typeface="Century Gothic" panose="020B0502020202020204" pitchFamily="34" charset="0"/>
                </a:rPr>
                <a:t>tekhnologic</a:t>
              </a:r>
            </a:p>
          </p:txBody>
        </p:sp>
      </p:grpSp>
      <p:sp>
        <p:nvSpPr>
          <p:cNvPr id="40" name="A">
            <a:extLst>
              <a:ext uri="{FF2B5EF4-FFF2-40B4-BE49-F238E27FC236}">
                <a16:creationId xmlns:a16="http://schemas.microsoft.com/office/drawing/2014/main" id="{9E3EC399-A086-BDED-B7AB-7D520A2B8D59}"/>
              </a:ext>
            </a:extLst>
          </p:cNvPr>
          <p:cNvSpPr/>
          <p:nvPr/>
        </p:nvSpPr>
        <p:spPr>
          <a:xfrm>
            <a:off x="2644358" y="4271282"/>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A</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41" name="A_answer">
            <a:extLst>
              <a:ext uri="{FF2B5EF4-FFF2-40B4-BE49-F238E27FC236}">
                <a16:creationId xmlns:a16="http://schemas.microsoft.com/office/drawing/2014/main" id="{FC81EC37-2983-1EF6-A19D-7A234EFDBA54}"/>
              </a:ext>
            </a:extLst>
          </p:cNvPr>
          <p:cNvSpPr/>
          <p:nvPr/>
        </p:nvSpPr>
        <p:spPr>
          <a:xfrm>
            <a:off x="3946883" y="4271283"/>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Cake</a:t>
            </a:r>
            <a:endParaRPr lang="en-GB" sz="5400" dirty="0">
              <a:solidFill>
                <a:schemeClr val="bg1"/>
              </a:solidFill>
            </a:endParaRPr>
          </a:p>
        </p:txBody>
      </p:sp>
      <p:sp>
        <p:nvSpPr>
          <p:cNvPr id="42" name="B">
            <a:extLst>
              <a:ext uri="{FF2B5EF4-FFF2-40B4-BE49-F238E27FC236}">
                <a16:creationId xmlns:a16="http://schemas.microsoft.com/office/drawing/2014/main" id="{6BBEC357-418F-AE7C-C22E-2B600B6CB029}"/>
              </a:ext>
            </a:extLst>
          </p:cNvPr>
          <p:cNvSpPr/>
          <p:nvPr/>
        </p:nvSpPr>
        <p:spPr>
          <a:xfrm>
            <a:off x="9399478" y="4269734"/>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B</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43" name="B_answer">
            <a:extLst>
              <a:ext uri="{FF2B5EF4-FFF2-40B4-BE49-F238E27FC236}">
                <a16:creationId xmlns:a16="http://schemas.microsoft.com/office/drawing/2014/main" id="{2974AB5B-0228-B3A7-6DC3-264D718769C0}"/>
              </a:ext>
            </a:extLst>
          </p:cNvPr>
          <p:cNvSpPr/>
          <p:nvPr/>
        </p:nvSpPr>
        <p:spPr>
          <a:xfrm>
            <a:off x="10702002" y="4271283"/>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Wine</a:t>
            </a:r>
            <a:endParaRPr lang="en-US" sz="5063" dirty="0">
              <a:solidFill>
                <a:schemeClr val="bg1"/>
              </a:solidFill>
            </a:endParaRPr>
          </a:p>
        </p:txBody>
      </p:sp>
      <p:sp>
        <p:nvSpPr>
          <p:cNvPr id="44" name="C">
            <a:extLst>
              <a:ext uri="{FF2B5EF4-FFF2-40B4-BE49-F238E27FC236}">
                <a16:creationId xmlns:a16="http://schemas.microsoft.com/office/drawing/2014/main" id="{AB039B8E-F45A-11A5-20A8-6693CB2CB023}"/>
              </a:ext>
            </a:extLst>
          </p:cNvPr>
          <p:cNvSpPr/>
          <p:nvPr/>
        </p:nvSpPr>
        <p:spPr>
          <a:xfrm>
            <a:off x="2644358" y="6083838"/>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c</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45" name="C_answer">
            <a:extLst>
              <a:ext uri="{FF2B5EF4-FFF2-40B4-BE49-F238E27FC236}">
                <a16:creationId xmlns:a16="http://schemas.microsoft.com/office/drawing/2014/main" id="{D1734286-DF1B-844A-BC33-FBEC19CAAE31}"/>
              </a:ext>
            </a:extLst>
          </p:cNvPr>
          <p:cNvSpPr/>
          <p:nvPr/>
        </p:nvSpPr>
        <p:spPr>
          <a:xfrm>
            <a:off x="3946883" y="6082289"/>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Bread</a:t>
            </a:r>
            <a:endParaRPr lang="en-GB" sz="5400" dirty="0">
              <a:solidFill>
                <a:schemeClr val="bg1"/>
              </a:solidFill>
            </a:endParaRPr>
          </a:p>
        </p:txBody>
      </p:sp>
      <p:sp>
        <p:nvSpPr>
          <p:cNvPr id="46" name="D">
            <a:extLst>
              <a:ext uri="{FF2B5EF4-FFF2-40B4-BE49-F238E27FC236}">
                <a16:creationId xmlns:a16="http://schemas.microsoft.com/office/drawing/2014/main" id="{4CAB5B94-E60D-B96C-18A2-32EACBF9A96B}"/>
              </a:ext>
            </a:extLst>
          </p:cNvPr>
          <p:cNvSpPr/>
          <p:nvPr/>
        </p:nvSpPr>
        <p:spPr>
          <a:xfrm>
            <a:off x="9399478" y="6082289"/>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D</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47" name="D_answer">
            <a:extLst>
              <a:ext uri="{FF2B5EF4-FFF2-40B4-BE49-F238E27FC236}">
                <a16:creationId xmlns:a16="http://schemas.microsoft.com/office/drawing/2014/main" id="{3E2FDB75-ACBD-9CD9-57D6-6DF333287020}"/>
              </a:ext>
            </a:extLst>
          </p:cNvPr>
          <p:cNvSpPr/>
          <p:nvPr/>
        </p:nvSpPr>
        <p:spPr>
          <a:xfrm>
            <a:off x="10702002" y="6082289"/>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4800" b="1" spc="19" dirty="0">
                <a:solidFill>
                  <a:schemeClr val="bg1"/>
                </a:solidFill>
                <a:latin typeface="Playpen Sans Bold"/>
                <a:ea typeface="Playpen Sans Bold"/>
                <a:cs typeface="Playpen Sans Bold"/>
                <a:sym typeface="Playpen Sans Bold"/>
              </a:rPr>
              <a:t>Water</a:t>
            </a:r>
            <a:endParaRPr lang="en-GB" sz="4800" dirty="0">
              <a:solidFill>
                <a:schemeClr val="bg1"/>
              </a:solidFill>
            </a:endParaRPr>
          </a:p>
        </p:txBody>
      </p:sp>
      <p:sp>
        <p:nvSpPr>
          <p:cNvPr id="48" name="Question box">
            <a:extLst>
              <a:ext uri="{FF2B5EF4-FFF2-40B4-BE49-F238E27FC236}">
                <a16:creationId xmlns:a16="http://schemas.microsoft.com/office/drawing/2014/main" id="{1A372EE2-9620-267A-36B0-C48EFB4856FD}"/>
              </a:ext>
            </a:extLst>
          </p:cNvPr>
          <p:cNvSpPr/>
          <p:nvPr/>
        </p:nvSpPr>
        <p:spPr>
          <a:xfrm>
            <a:off x="2642570" y="1650275"/>
            <a:ext cx="12960000" cy="2430000"/>
          </a:xfrm>
          <a:prstGeom prst="roundRect">
            <a:avLst/>
          </a:pr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lnSpc>
                <a:spcPct val="300000"/>
              </a:lnSpc>
            </a:pPr>
            <a:r>
              <a:rPr lang="en-US" sz="9600" b="1" spc="19" dirty="0">
                <a:solidFill>
                  <a:schemeClr val="bg1"/>
                </a:solidFill>
                <a:latin typeface="Playpen Sans Bold"/>
                <a:ea typeface="Playpen Sans Bold"/>
                <a:cs typeface="Playpen Sans Bold"/>
                <a:sym typeface="Playpen Sans Bold"/>
              </a:rPr>
              <a:t>What ran out at the wedding?</a:t>
            </a:r>
          </a:p>
        </p:txBody>
      </p:sp>
      <p:sp>
        <p:nvSpPr>
          <p:cNvPr id="49" name="Score Button">
            <a:hlinkClick r:id="" action="ppaction://hlinkshowjump?jump=nextslide" tooltip="Next Question!" highlightClick="1">
              <a:snd r:embed="rId13" name="click.wav"/>
            </a:hlinkClick>
            <a:extLst>
              <a:ext uri="{FF2B5EF4-FFF2-40B4-BE49-F238E27FC236}">
                <a16:creationId xmlns:a16="http://schemas.microsoft.com/office/drawing/2014/main" id="{6988F126-8658-B544-66C4-4FA6F6A12D0C}"/>
              </a:ext>
            </a:extLst>
          </p:cNvPr>
          <p:cNvSpPr/>
          <p:nvPr/>
        </p:nvSpPr>
        <p:spPr>
          <a:xfrm>
            <a:off x="14792570" y="8089758"/>
            <a:ext cx="810000" cy="6075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0" dirty="0">
                <a:solidFill>
                  <a:schemeClr val="accent1">
                    <a:lumMod val="60000"/>
                    <a:lumOff val="40000"/>
                  </a:schemeClr>
                </a:solidFill>
                <a:latin typeface="+mj-lt"/>
              </a:rPr>
              <a:t>&gt;</a:t>
            </a:r>
            <a:endParaRPr lang="en-GB" sz="4950" dirty="0">
              <a:solidFill>
                <a:schemeClr val="accent1">
                  <a:lumMod val="60000"/>
                  <a:lumOff val="40000"/>
                </a:schemeClr>
              </a:solidFill>
              <a:latin typeface="+mj-lt"/>
            </a:endParaRPr>
          </a:p>
        </p:txBody>
      </p:sp>
      <p:grpSp>
        <p:nvGrpSpPr>
          <p:cNvPr id="50" name="Group 19">
            <a:extLst>
              <a:ext uri="{FF2B5EF4-FFF2-40B4-BE49-F238E27FC236}">
                <a16:creationId xmlns:a16="http://schemas.microsoft.com/office/drawing/2014/main" id="{44AEC9D0-96B6-732E-80DD-E3FCBFE5FBE6}"/>
              </a:ext>
            </a:extLst>
          </p:cNvPr>
          <p:cNvGrpSpPr/>
          <p:nvPr/>
        </p:nvGrpSpPr>
        <p:grpSpPr>
          <a:xfrm>
            <a:off x="13929117" y="4254530"/>
            <a:ext cx="5518476" cy="6717055"/>
            <a:chOff x="0" y="0"/>
            <a:chExt cx="7357968" cy="8956073"/>
          </a:xfrm>
        </p:grpSpPr>
        <p:sp>
          <p:nvSpPr>
            <p:cNvPr id="51" name="Freeform 20">
              <a:extLst>
                <a:ext uri="{FF2B5EF4-FFF2-40B4-BE49-F238E27FC236}">
                  <a16:creationId xmlns:a16="http://schemas.microsoft.com/office/drawing/2014/main" id="{761038BB-7307-7406-A47D-FDA615EC184B}"/>
                </a:ext>
              </a:extLst>
            </p:cNvPr>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2" name="Freeform 21">
              <a:extLst>
                <a:ext uri="{FF2B5EF4-FFF2-40B4-BE49-F238E27FC236}">
                  <a16:creationId xmlns:a16="http://schemas.microsoft.com/office/drawing/2014/main" id="{2F24E21F-3B2E-93BE-E0A5-248947693D81}"/>
                </a:ext>
              </a:extLst>
            </p:cNvPr>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3" name="Freeform 22">
              <a:extLst>
                <a:ext uri="{FF2B5EF4-FFF2-40B4-BE49-F238E27FC236}">
                  <a16:creationId xmlns:a16="http://schemas.microsoft.com/office/drawing/2014/main" id="{C0CC535C-4475-AB29-3B86-ED7B519EA51D}"/>
                </a:ext>
              </a:extLst>
            </p:cNvPr>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54" name="Freeform 16">
            <a:extLst>
              <a:ext uri="{FF2B5EF4-FFF2-40B4-BE49-F238E27FC236}">
                <a16:creationId xmlns:a16="http://schemas.microsoft.com/office/drawing/2014/main" id="{FA961068-69D5-F7C0-9C86-65BB2E64E7E7}"/>
              </a:ext>
            </a:extLst>
          </p:cNvPr>
          <p:cNvSpPr/>
          <p:nvPr/>
        </p:nvSpPr>
        <p:spPr>
          <a:xfrm rot="-7077345">
            <a:off x="15216887" y="-984531"/>
            <a:ext cx="3388983" cy="4502272"/>
          </a:xfrm>
          <a:custGeom>
            <a:avLst/>
            <a:gdLst/>
            <a:ahLst/>
            <a:cxnLst/>
            <a:rect l="l" t="t" r="r" b="b"/>
            <a:pathLst>
              <a:path w="3388983" h="4502272">
                <a:moveTo>
                  <a:pt x="0" y="0"/>
                </a:moveTo>
                <a:lnTo>
                  <a:pt x="3388984" y="0"/>
                </a:lnTo>
                <a:lnTo>
                  <a:pt x="3388984" y="4502272"/>
                </a:lnTo>
                <a:lnTo>
                  <a:pt x="0" y="450227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5" name="Freeform 25">
            <a:extLst>
              <a:ext uri="{FF2B5EF4-FFF2-40B4-BE49-F238E27FC236}">
                <a16:creationId xmlns:a16="http://schemas.microsoft.com/office/drawing/2014/main" id="{CE301C73-0164-9ADB-4CB0-3C713E191129}"/>
              </a:ext>
            </a:extLst>
          </p:cNvPr>
          <p:cNvSpPr/>
          <p:nvPr/>
        </p:nvSpPr>
        <p:spPr>
          <a:xfrm>
            <a:off x="15943319" y="55748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0"/>
            <a:stretch>
              <a:fillRect r="-186187"/>
            </a:stretch>
          </a:blipFill>
        </p:spPr>
      </p:sp>
      <p:sp>
        <p:nvSpPr>
          <p:cNvPr id="56" name="Freeform 18">
            <a:extLst>
              <a:ext uri="{FF2B5EF4-FFF2-40B4-BE49-F238E27FC236}">
                <a16:creationId xmlns:a16="http://schemas.microsoft.com/office/drawing/2014/main" id="{8B1E9231-E0CA-D5AE-746D-9497AA9E2A57}"/>
              </a:ext>
            </a:extLst>
          </p:cNvPr>
          <p:cNvSpPr/>
          <p:nvPr/>
        </p:nvSpPr>
        <p:spPr>
          <a:xfrm rot="-1598286">
            <a:off x="391740" y="5801279"/>
            <a:ext cx="2990312" cy="4530776"/>
          </a:xfrm>
          <a:custGeom>
            <a:avLst/>
            <a:gdLst/>
            <a:ahLst/>
            <a:cxnLst/>
            <a:rect l="l" t="t" r="r" b="b"/>
            <a:pathLst>
              <a:path w="2990312" h="4530776">
                <a:moveTo>
                  <a:pt x="0" y="0"/>
                </a:moveTo>
                <a:lnTo>
                  <a:pt x="2990313" y="0"/>
                </a:lnTo>
                <a:lnTo>
                  <a:pt x="2990313" y="4530777"/>
                </a:lnTo>
                <a:lnTo>
                  <a:pt x="0" y="453077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Tree>
    <p:extLst>
      <p:ext uri="{BB962C8B-B14F-4D97-AF65-F5344CB8AC3E}">
        <p14:creationId xmlns:p14="http://schemas.microsoft.com/office/powerpoint/2010/main" val="2948079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41"/>
                                        </p:tgtEl>
                                        <p:attrNameLst>
                                          <p:attrName>fillcolor</p:attrName>
                                        </p:attrNameLst>
                                      </p:cBhvr>
                                      <p:to>
                                        <a:srgbClr val="FF0066"/>
                                      </p:to>
                                    </p:animClr>
                                    <p:set>
                                      <p:cBhvr>
                                        <p:cTn id="7" dur="250" fill="hold"/>
                                        <p:tgtEl>
                                          <p:spTgt spid="41"/>
                                        </p:tgtEl>
                                        <p:attrNameLst>
                                          <p:attrName>fill.type</p:attrName>
                                        </p:attrNameLst>
                                      </p:cBhvr>
                                      <p:to>
                                        <p:strVal val="solid"/>
                                      </p:to>
                                    </p:set>
                                    <p:set>
                                      <p:cBhvr>
                                        <p:cTn id="8" dur="250" fill="hold"/>
                                        <p:tgtEl>
                                          <p:spTgt spid="4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1" presetClass="emph" presetSubtype="2" fill="hold" nodeType="withEffect">
                                  <p:stCondLst>
                                    <p:cond delay="0"/>
                                  </p:stCondLst>
                                  <p:childTnLst>
                                    <p:animClr clrSpc="rgb" dir="cw">
                                      <p:cBhvr>
                                        <p:cTn id="10" dur="250" fill="hold"/>
                                        <p:tgtEl>
                                          <p:spTgt spid="40"/>
                                        </p:tgtEl>
                                        <p:attrNameLst>
                                          <p:attrName>fillcolor</p:attrName>
                                        </p:attrNameLst>
                                      </p:cBhvr>
                                      <p:to>
                                        <a:srgbClr val="FF0066"/>
                                      </p:to>
                                    </p:animClr>
                                    <p:set>
                                      <p:cBhvr>
                                        <p:cTn id="11" dur="250" fill="hold"/>
                                        <p:tgtEl>
                                          <p:spTgt spid="40"/>
                                        </p:tgtEl>
                                        <p:attrNameLst>
                                          <p:attrName>fill.type</p:attrName>
                                        </p:attrNameLst>
                                      </p:cBhvr>
                                      <p:to>
                                        <p:strVal val="solid"/>
                                      </p:to>
                                    </p:set>
                                    <p:set>
                                      <p:cBhvr>
                                        <p:cTn id="12" dur="250" fill="hold"/>
                                        <p:tgtEl>
                                          <p:spTgt spid="40"/>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13" restart="whenNotActive" fill="hold" evtFilter="cancelBubble" nodeType="interactiveSeq">
                <p:stCondLst>
                  <p:cond evt="onClick" delay="0">
                    <p:tgtEl>
                      <p:spTgt spid="43"/>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43"/>
                                        </p:tgtEl>
                                        <p:attrNameLst>
                                          <p:attrName>fillcolor</p:attrName>
                                        </p:attrNameLst>
                                      </p:cBhvr>
                                      <p:to>
                                        <a:srgbClr val="92D050"/>
                                      </p:to>
                                    </p:animClr>
                                    <p:set>
                                      <p:cBhvr>
                                        <p:cTn id="18" dur="250" fill="hold"/>
                                        <p:tgtEl>
                                          <p:spTgt spid="43"/>
                                        </p:tgtEl>
                                        <p:attrNameLst>
                                          <p:attrName>fill.type</p:attrName>
                                        </p:attrNameLst>
                                      </p:cBhvr>
                                      <p:to>
                                        <p:strVal val="solid"/>
                                      </p:to>
                                    </p:set>
                                    <p:set>
                                      <p:cBhvr>
                                        <p:cTn id="19" dur="250" fill="hold"/>
                                        <p:tgtEl>
                                          <p:spTgt spid="43"/>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20" presetID="1" presetClass="emph" presetSubtype="2" fill="hold" nodeType="withEffect">
                                  <p:stCondLst>
                                    <p:cond delay="0"/>
                                  </p:stCondLst>
                                  <p:childTnLst>
                                    <p:animClr clrSpc="rgb" dir="cw">
                                      <p:cBhvr>
                                        <p:cTn id="21" dur="250" fill="hold"/>
                                        <p:tgtEl>
                                          <p:spTgt spid="42"/>
                                        </p:tgtEl>
                                        <p:attrNameLst>
                                          <p:attrName>fillcolor</p:attrName>
                                        </p:attrNameLst>
                                      </p:cBhvr>
                                      <p:to>
                                        <a:srgbClr val="92D050"/>
                                      </p:to>
                                    </p:animClr>
                                    <p:set>
                                      <p:cBhvr>
                                        <p:cTn id="22" dur="250" fill="hold"/>
                                        <p:tgtEl>
                                          <p:spTgt spid="42"/>
                                        </p:tgtEl>
                                        <p:attrNameLst>
                                          <p:attrName>fill.type</p:attrName>
                                        </p:attrNameLst>
                                      </p:cBhvr>
                                      <p:to>
                                        <p:strVal val="solid"/>
                                      </p:to>
                                    </p:set>
                                    <p:set>
                                      <p:cBhvr>
                                        <p:cTn id="23" dur="250" fill="hold"/>
                                        <p:tgtEl>
                                          <p:spTgt spid="42"/>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24" restart="whenNotActive" fill="hold" evtFilter="cancelBubble" nodeType="interactiveSeq">
                <p:stCondLst>
                  <p:cond evt="onClick" delay="0">
                    <p:tgtEl>
                      <p:spTgt spid="4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45"/>
                                        </p:tgtEl>
                                        <p:attrNameLst>
                                          <p:attrName>fillcolor</p:attrName>
                                        </p:attrNameLst>
                                      </p:cBhvr>
                                      <p:to>
                                        <a:srgbClr val="FF0066"/>
                                      </p:to>
                                    </p:animClr>
                                    <p:set>
                                      <p:cBhvr>
                                        <p:cTn id="29" dur="250" fill="hold"/>
                                        <p:tgtEl>
                                          <p:spTgt spid="45"/>
                                        </p:tgtEl>
                                        <p:attrNameLst>
                                          <p:attrName>fill.type</p:attrName>
                                        </p:attrNameLst>
                                      </p:cBhvr>
                                      <p:to>
                                        <p:strVal val="solid"/>
                                      </p:to>
                                    </p:set>
                                    <p:set>
                                      <p:cBhvr>
                                        <p:cTn id="30" dur="250" fill="hold"/>
                                        <p:tgtEl>
                                          <p:spTgt spid="4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par>
                                <p:cTn id="31" presetID="1" presetClass="emph" presetSubtype="2" fill="hold" nodeType="withEffect">
                                  <p:stCondLst>
                                    <p:cond delay="0"/>
                                  </p:stCondLst>
                                  <p:childTnLst>
                                    <p:animClr clrSpc="rgb" dir="cw">
                                      <p:cBhvr>
                                        <p:cTn id="32" dur="250" fill="hold"/>
                                        <p:tgtEl>
                                          <p:spTgt spid="44"/>
                                        </p:tgtEl>
                                        <p:attrNameLst>
                                          <p:attrName>fillcolor</p:attrName>
                                        </p:attrNameLst>
                                      </p:cBhvr>
                                      <p:to>
                                        <a:srgbClr val="FF0066"/>
                                      </p:to>
                                    </p:animClr>
                                    <p:set>
                                      <p:cBhvr>
                                        <p:cTn id="33" dur="250" fill="hold"/>
                                        <p:tgtEl>
                                          <p:spTgt spid="44"/>
                                        </p:tgtEl>
                                        <p:attrNameLst>
                                          <p:attrName>fill.type</p:attrName>
                                        </p:attrNameLst>
                                      </p:cBhvr>
                                      <p:to>
                                        <p:strVal val="solid"/>
                                      </p:to>
                                    </p:set>
                                    <p:set>
                                      <p:cBhvr>
                                        <p:cTn id="34" dur="250" fill="hold"/>
                                        <p:tgtEl>
                                          <p:spTgt spid="44"/>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35" restart="whenNotActive" fill="hold" evtFilter="cancelBubble" nodeType="interactiveSeq">
                <p:stCondLst>
                  <p:cond evt="onClick" delay="0">
                    <p:tgtEl>
                      <p:spTgt spid="4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47"/>
                                        </p:tgtEl>
                                        <p:attrNameLst>
                                          <p:attrName>fillcolor</p:attrName>
                                        </p:attrNameLst>
                                      </p:cBhvr>
                                      <p:to>
                                        <a:srgbClr val="FF0066"/>
                                      </p:to>
                                    </p:animClr>
                                    <p:set>
                                      <p:cBhvr>
                                        <p:cTn id="40" dur="250" fill="hold"/>
                                        <p:tgtEl>
                                          <p:spTgt spid="47"/>
                                        </p:tgtEl>
                                        <p:attrNameLst>
                                          <p:attrName>fill.type</p:attrName>
                                        </p:attrNameLst>
                                      </p:cBhvr>
                                      <p:to>
                                        <p:strVal val="solid"/>
                                      </p:to>
                                    </p:set>
                                    <p:set>
                                      <p:cBhvr>
                                        <p:cTn id="41" dur="250" fill="hold"/>
                                        <p:tgtEl>
                                          <p:spTgt spid="4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whoosh.wav"/>
                                        </p:tgtEl>
                                      </p:cMediaNode>
                                    </p:audio>
                                  </p:subTnLst>
                                </p:cTn>
                              </p:par>
                              <p:par>
                                <p:cTn id="42" presetID="1" presetClass="emph" presetSubtype="2" fill="hold" nodeType="withEffect">
                                  <p:stCondLst>
                                    <p:cond delay="0"/>
                                  </p:stCondLst>
                                  <p:childTnLst>
                                    <p:animClr clrSpc="rgb" dir="cw">
                                      <p:cBhvr>
                                        <p:cTn id="43" dur="250" fill="hold"/>
                                        <p:tgtEl>
                                          <p:spTgt spid="46"/>
                                        </p:tgtEl>
                                        <p:attrNameLst>
                                          <p:attrName>fillcolor</p:attrName>
                                        </p:attrNameLst>
                                      </p:cBhvr>
                                      <p:to>
                                        <a:srgbClr val="FF0066"/>
                                      </p:to>
                                    </p:animClr>
                                    <p:set>
                                      <p:cBhvr>
                                        <p:cTn id="44" dur="250" fill="hold"/>
                                        <p:tgtEl>
                                          <p:spTgt spid="46"/>
                                        </p:tgtEl>
                                        <p:attrNameLst>
                                          <p:attrName>fill.type</p:attrName>
                                        </p:attrNameLst>
                                      </p:cBhvr>
                                      <p:to>
                                        <p:strVal val="solid"/>
                                      </p:to>
                                    </p:set>
                                    <p:set>
                                      <p:cBhvr>
                                        <p:cTn id="45" dur="250" fill="hold"/>
                                        <p:tgtEl>
                                          <p:spTgt spid="46"/>
                                        </p:tgtEl>
                                        <p:attrNameLst>
                                          <p:attrName>fill.on</p:attrName>
                                        </p:attrNameLst>
                                      </p:cBhvr>
                                      <p:to>
                                        <p:strVal val="true"/>
                                      </p:to>
                                    </p:set>
                                  </p:childTnLst>
                                </p:cTn>
                              </p:par>
                            </p:childTnLst>
                          </p:cTn>
                        </p:par>
                      </p:childTnLst>
                    </p:cTn>
                  </p:par>
                </p:childTnLst>
              </p:cTn>
              <p:nextCondLst>
                <p:cond evt="onClick" delay="0">
                  <p:tgtEl>
                    <p:spTgt spid="4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7487A-E2AE-8E5A-0415-583DEA9D4A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E3486BE-2FB7-8DD3-4AA9-1E3503B287E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sp>
      <p:grpSp>
        <p:nvGrpSpPr>
          <p:cNvPr id="3" name="Group 3">
            <a:extLst>
              <a:ext uri="{FF2B5EF4-FFF2-40B4-BE49-F238E27FC236}">
                <a16:creationId xmlns:a16="http://schemas.microsoft.com/office/drawing/2014/main" id="{1BDB1C4B-9B80-D5D6-57C3-389859A4815B}"/>
              </a:ext>
            </a:extLst>
          </p:cNvPr>
          <p:cNvGrpSpPr/>
          <p:nvPr/>
        </p:nvGrpSpPr>
        <p:grpSpPr>
          <a:xfrm rot="-3727232">
            <a:off x="13755286" y="-4268658"/>
            <a:ext cx="3966617" cy="9338525"/>
            <a:chOff x="0" y="0"/>
            <a:chExt cx="1044706" cy="2459529"/>
          </a:xfrm>
        </p:grpSpPr>
        <p:sp>
          <p:nvSpPr>
            <p:cNvPr id="4" name="Freeform 4">
              <a:extLst>
                <a:ext uri="{FF2B5EF4-FFF2-40B4-BE49-F238E27FC236}">
                  <a16:creationId xmlns:a16="http://schemas.microsoft.com/office/drawing/2014/main" id="{95DEC7D9-9557-6094-02E7-46CDB2E6C323}"/>
                </a:ext>
              </a:extLst>
            </p:cNvPr>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a:extLst>
                <a:ext uri="{FF2B5EF4-FFF2-40B4-BE49-F238E27FC236}">
                  <a16:creationId xmlns:a16="http://schemas.microsoft.com/office/drawing/2014/main" id="{7CB74B4B-646B-C3D9-B065-EFA6C1EF3BCD}"/>
                </a:ext>
              </a:extLst>
            </p:cNvPr>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115B529B-5019-BB12-AF67-87E326C8C875}"/>
              </a:ext>
            </a:extLst>
          </p:cNvPr>
          <p:cNvGrpSpPr/>
          <p:nvPr/>
        </p:nvGrpSpPr>
        <p:grpSpPr>
          <a:xfrm rot="-3522699">
            <a:off x="404817" y="4809440"/>
            <a:ext cx="4763283" cy="9858743"/>
            <a:chOff x="0" y="0"/>
            <a:chExt cx="1254527" cy="2596541"/>
          </a:xfrm>
        </p:grpSpPr>
        <p:sp>
          <p:nvSpPr>
            <p:cNvPr id="7" name="Freeform 7">
              <a:extLst>
                <a:ext uri="{FF2B5EF4-FFF2-40B4-BE49-F238E27FC236}">
                  <a16:creationId xmlns:a16="http://schemas.microsoft.com/office/drawing/2014/main" id="{E1932C55-1EBB-2D5A-E930-7B3F30D9738F}"/>
                </a:ext>
              </a:extLst>
            </p:cNvPr>
            <p:cNvSpPr/>
            <p:nvPr/>
          </p:nvSpPr>
          <p:spPr>
            <a:xfrm>
              <a:off x="0" y="0"/>
              <a:ext cx="1254527" cy="2596541"/>
            </a:xfrm>
            <a:custGeom>
              <a:avLst/>
              <a:gdLst/>
              <a:ahLst/>
              <a:cxnLst/>
              <a:rect l="l" t="t" r="r" b="b"/>
              <a:pathLst>
                <a:path w="1254527" h="2596541">
                  <a:moveTo>
                    <a:pt x="0" y="0"/>
                  </a:moveTo>
                  <a:lnTo>
                    <a:pt x="1254527" y="0"/>
                  </a:lnTo>
                  <a:lnTo>
                    <a:pt x="1254527" y="2596541"/>
                  </a:lnTo>
                  <a:lnTo>
                    <a:pt x="0" y="2596541"/>
                  </a:lnTo>
                  <a:close/>
                </a:path>
              </a:pathLst>
            </a:custGeom>
            <a:solidFill>
              <a:srgbClr val="5CE1E6"/>
            </a:solidFill>
            <a:ln w="333375" cap="sq">
              <a:solidFill>
                <a:srgbClr val="FFFFFF"/>
              </a:solidFill>
              <a:prstDash val="solid"/>
              <a:miter/>
            </a:ln>
          </p:spPr>
        </p:sp>
        <p:sp>
          <p:nvSpPr>
            <p:cNvPr id="8" name="TextBox 8">
              <a:extLst>
                <a:ext uri="{FF2B5EF4-FFF2-40B4-BE49-F238E27FC236}">
                  <a16:creationId xmlns:a16="http://schemas.microsoft.com/office/drawing/2014/main" id="{F12C1017-4D78-A064-A98A-6C942D403B8D}"/>
                </a:ext>
              </a:extLst>
            </p:cNvPr>
            <p:cNvSpPr txBox="1"/>
            <p:nvPr/>
          </p:nvSpPr>
          <p:spPr>
            <a:xfrm>
              <a:off x="0" y="-38100"/>
              <a:ext cx="1254527"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E224C036-BBC8-D97A-037B-FB61EB7F6D16}"/>
              </a:ext>
            </a:extLst>
          </p:cNvPr>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6"/>
            <a:stretch>
              <a:fillRect t="-22780" b="-23060"/>
            </a:stretch>
          </a:blipFill>
        </p:spPr>
      </p:sp>
      <p:sp>
        <p:nvSpPr>
          <p:cNvPr id="10" name="Freeform 10">
            <a:extLst>
              <a:ext uri="{FF2B5EF4-FFF2-40B4-BE49-F238E27FC236}">
                <a16:creationId xmlns:a16="http://schemas.microsoft.com/office/drawing/2014/main" id="{7D8D303A-2A8D-2828-7C6D-11121F93541F}"/>
              </a:ext>
            </a:extLst>
          </p:cNvPr>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6"/>
            <a:stretch>
              <a:fillRect t="-21721" b="-17342"/>
            </a:stretch>
          </a:blipFill>
        </p:spPr>
      </p:sp>
      <p:sp>
        <p:nvSpPr>
          <p:cNvPr id="11" name="Freeform 11">
            <a:extLst>
              <a:ext uri="{FF2B5EF4-FFF2-40B4-BE49-F238E27FC236}">
                <a16:creationId xmlns:a16="http://schemas.microsoft.com/office/drawing/2014/main" id="{C59C2E1E-7976-26B3-8D16-89505A3C6387}"/>
              </a:ext>
            </a:extLst>
          </p:cNvPr>
          <p:cNvSpPr/>
          <p:nvPr/>
        </p:nvSpPr>
        <p:spPr>
          <a:xfrm>
            <a:off x="-1316650" y="-1574159"/>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a:extLst>
              <a:ext uri="{FF2B5EF4-FFF2-40B4-BE49-F238E27FC236}">
                <a16:creationId xmlns:a16="http://schemas.microsoft.com/office/drawing/2014/main" id="{6E0177D9-1A20-6FEE-D0DA-BD7A1E4216FD}"/>
              </a:ext>
            </a:extLst>
          </p:cNvPr>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a:extLst>
              <a:ext uri="{FF2B5EF4-FFF2-40B4-BE49-F238E27FC236}">
                <a16:creationId xmlns:a16="http://schemas.microsoft.com/office/drawing/2014/main" id="{E59BD7C7-6BAF-3AD8-0418-00C3D2EC3052}"/>
              </a:ext>
            </a:extLst>
          </p:cNvPr>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3332FCA0-953F-9621-D952-A68764DA4F0B}"/>
              </a:ext>
            </a:extLst>
          </p:cNvPr>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sp>
        <p:nvSpPr>
          <p:cNvPr id="15" name="Freeform 15">
            <a:extLst>
              <a:ext uri="{FF2B5EF4-FFF2-40B4-BE49-F238E27FC236}">
                <a16:creationId xmlns:a16="http://schemas.microsoft.com/office/drawing/2014/main" id="{146E8190-A845-57C2-946E-ADDBB7D117FA}"/>
              </a:ext>
            </a:extLst>
          </p:cNvPr>
          <p:cNvSpPr/>
          <p:nvPr/>
        </p:nvSpPr>
        <p:spPr>
          <a:xfrm rot="-10800000" flipV="1">
            <a:off x="609599" y="-474957"/>
            <a:ext cx="17297400" cy="10545508"/>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a:extLst>
              <a:ext uri="{FF2B5EF4-FFF2-40B4-BE49-F238E27FC236}">
                <a16:creationId xmlns:a16="http://schemas.microsoft.com/office/drawing/2014/main" id="{CB537DFA-DF50-0FB4-20D8-E1E222B53843}"/>
              </a:ext>
            </a:extLst>
          </p:cNvPr>
          <p:cNvSpPr/>
          <p:nvPr/>
        </p:nvSpPr>
        <p:spPr>
          <a:xfrm rot="-676186">
            <a:off x="-175823" y="-180205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TextBox 23">
            <a:extLst>
              <a:ext uri="{FF2B5EF4-FFF2-40B4-BE49-F238E27FC236}">
                <a16:creationId xmlns:a16="http://schemas.microsoft.com/office/drawing/2014/main" id="{084CCB23-B446-536D-B38E-562DCE667F43}"/>
              </a:ext>
            </a:extLst>
          </p:cNvPr>
          <p:cNvSpPr txBox="1"/>
          <p:nvPr/>
        </p:nvSpPr>
        <p:spPr>
          <a:xfrm>
            <a:off x="2564777" y="657685"/>
            <a:ext cx="13078079" cy="1104355"/>
          </a:xfrm>
          <a:prstGeom prst="rect">
            <a:avLst/>
          </a:prstGeom>
        </p:spPr>
        <p:txBody>
          <a:bodyPr wrap="square" lIns="0" tIns="0" rIns="0" bIns="0" rtlCol="0" anchor="t">
            <a:spAutoFit/>
          </a:bodyPr>
          <a:lstStyle/>
          <a:p>
            <a:pPr algn="ctr">
              <a:lnSpc>
                <a:spcPts val="7970"/>
              </a:lnSpc>
            </a:pPr>
            <a:r>
              <a:rPr lang="en-US" sz="9962" dirty="0">
                <a:solidFill>
                  <a:srgbClr val="FF66C4"/>
                </a:solidFill>
                <a:latin typeface="Luckiest Guy"/>
                <a:ea typeface="Luckiest Guy"/>
                <a:cs typeface="Luckiest Guy"/>
                <a:sym typeface="Luckiest Guy"/>
              </a:rPr>
              <a:t>QUIZ TIME!</a:t>
            </a:r>
          </a:p>
        </p:txBody>
      </p:sp>
      <p:grpSp>
        <p:nvGrpSpPr>
          <p:cNvPr id="24" name="Tekhnologic">
            <a:extLst>
              <a:ext uri="{FF2B5EF4-FFF2-40B4-BE49-F238E27FC236}">
                <a16:creationId xmlns:a16="http://schemas.microsoft.com/office/drawing/2014/main" id="{5C2A4A46-5B4E-83A3-36A9-D33B7BB17B80}"/>
              </a:ext>
            </a:extLst>
          </p:cNvPr>
          <p:cNvGrpSpPr/>
          <p:nvPr/>
        </p:nvGrpSpPr>
        <p:grpSpPr>
          <a:xfrm>
            <a:off x="2303822" y="8697258"/>
            <a:ext cx="1110950" cy="283500"/>
            <a:chOff x="1116340" y="5884097"/>
            <a:chExt cx="987510" cy="252000"/>
          </a:xfrm>
        </p:grpSpPr>
        <p:pic>
          <p:nvPicPr>
            <p:cNvPr id="26" name="Logo">
              <a:extLst>
                <a:ext uri="{FF2B5EF4-FFF2-40B4-BE49-F238E27FC236}">
                  <a16:creationId xmlns:a16="http://schemas.microsoft.com/office/drawing/2014/main" id="{9A683CE7-9745-78B2-A50F-B1ACA65BD7AE}"/>
                </a:ext>
              </a:extLst>
            </p:cNvPr>
            <p:cNvPicPr>
              <a:picLocks noChangeAspect="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6340" y="5884097"/>
              <a:ext cx="252000" cy="252000"/>
            </a:xfrm>
            <a:prstGeom prst="rect">
              <a:avLst/>
            </a:prstGeom>
          </p:spPr>
        </p:pic>
        <p:sp>
          <p:nvSpPr>
            <p:cNvPr id="27" name="Text">
              <a:extLst>
                <a:ext uri="{FF2B5EF4-FFF2-40B4-BE49-F238E27FC236}">
                  <a16:creationId xmlns:a16="http://schemas.microsoft.com/office/drawing/2014/main" id="{C6EB9DE8-0615-F74B-B650-2AC81422A5C2}"/>
                </a:ext>
              </a:extLst>
            </p:cNvPr>
            <p:cNvSpPr/>
            <p:nvPr/>
          </p:nvSpPr>
          <p:spPr>
            <a:xfrm>
              <a:off x="1368606" y="5933153"/>
              <a:ext cx="735244" cy="153888"/>
            </a:xfrm>
            <a:prstGeom prst="rect">
              <a:avLst/>
            </a:prstGeom>
            <a:noFill/>
          </p:spPr>
          <p:txBody>
            <a:bodyPr wrap="none" lIns="0" tIns="0" rIns="0" bIns="0">
              <a:spAutoFit/>
            </a:bodyPr>
            <a:lstStyle/>
            <a:p>
              <a:pPr algn="ctr"/>
              <a:r>
                <a:rPr lang="en-US" sz="1125" dirty="0">
                  <a:ln w="0"/>
                  <a:solidFill>
                    <a:srgbClr val="2C63A8"/>
                  </a:solidFill>
                  <a:latin typeface="Century Gothic" panose="020B0502020202020204" pitchFamily="34" charset="0"/>
                </a:rPr>
                <a:t>tekhnologic</a:t>
              </a:r>
            </a:p>
          </p:txBody>
        </p:sp>
      </p:grpSp>
      <p:sp>
        <p:nvSpPr>
          <p:cNvPr id="28" name="A">
            <a:extLst>
              <a:ext uri="{FF2B5EF4-FFF2-40B4-BE49-F238E27FC236}">
                <a16:creationId xmlns:a16="http://schemas.microsoft.com/office/drawing/2014/main" id="{12301FA4-2A4F-AE1B-5F73-B3ADE74748AD}"/>
              </a:ext>
            </a:extLst>
          </p:cNvPr>
          <p:cNvSpPr/>
          <p:nvPr/>
        </p:nvSpPr>
        <p:spPr>
          <a:xfrm>
            <a:off x="2644358" y="4251190"/>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A</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29" name="A_answer">
            <a:extLst>
              <a:ext uri="{FF2B5EF4-FFF2-40B4-BE49-F238E27FC236}">
                <a16:creationId xmlns:a16="http://schemas.microsoft.com/office/drawing/2014/main" id="{1AD0B73D-D4D1-8807-CC39-1362FCA2CB10}"/>
              </a:ext>
            </a:extLst>
          </p:cNvPr>
          <p:cNvSpPr/>
          <p:nvPr/>
        </p:nvSpPr>
        <p:spPr>
          <a:xfrm>
            <a:off x="3946883"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Peter</a:t>
            </a:r>
            <a:endParaRPr lang="en-GB" sz="5400" dirty="0">
              <a:solidFill>
                <a:schemeClr val="bg1"/>
              </a:solidFill>
            </a:endParaRPr>
          </a:p>
        </p:txBody>
      </p:sp>
      <p:sp>
        <p:nvSpPr>
          <p:cNvPr id="30" name="B">
            <a:extLst>
              <a:ext uri="{FF2B5EF4-FFF2-40B4-BE49-F238E27FC236}">
                <a16:creationId xmlns:a16="http://schemas.microsoft.com/office/drawing/2014/main" id="{EACE4E38-F228-761A-BE26-88E6A1E77F19}"/>
              </a:ext>
            </a:extLst>
          </p:cNvPr>
          <p:cNvSpPr/>
          <p:nvPr/>
        </p:nvSpPr>
        <p:spPr>
          <a:xfrm>
            <a:off x="9399478" y="4249642"/>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B</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1" name="B_answer">
            <a:extLst>
              <a:ext uri="{FF2B5EF4-FFF2-40B4-BE49-F238E27FC236}">
                <a16:creationId xmlns:a16="http://schemas.microsoft.com/office/drawing/2014/main" id="{08F40C3F-8BB0-8EE7-A07E-2152E70C0F1D}"/>
              </a:ext>
            </a:extLst>
          </p:cNvPr>
          <p:cNvSpPr/>
          <p:nvPr/>
        </p:nvSpPr>
        <p:spPr>
          <a:xfrm>
            <a:off x="10702002"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A servant</a:t>
            </a:r>
            <a:endParaRPr lang="en-GB" sz="4950" dirty="0">
              <a:solidFill>
                <a:schemeClr val="bg1"/>
              </a:solidFill>
              <a:latin typeface="+mj-lt"/>
            </a:endParaRPr>
          </a:p>
        </p:txBody>
      </p:sp>
      <p:sp>
        <p:nvSpPr>
          <p:cNvPr id="32" name="C">
            <a:extLst>
              <a:ext uri="{FF2B5EF4-FFF2-40B4-BE49-F238E27FC236}">
                <a16:creationId xmlns:a16="http://schemas.microsoft.com/office/drawing/2014/main" id="{D6D54429-63FA-03F7-D910-6A805AE48CAB}"/>
              </a:ext>
            </a:extLst>
          </p:cNvPr>
          <p:cNvSpPr/>
          <p:nvPr/>
        </p:nvSpPr>
        <p:spPr>
          <a:xfrm>
            <a:off x="2644358" y="6063746"/>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c</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3" name="C_answer">
            <a:extLst>
              <a:ext uri="{FF2B5EF4-FFF2-40B4-BE49-F238E27FC236}">
                <a16:creationId xmlns:a16="http://schemas.microsoft.com/office/drawing/2014/main" id="{FDC8BC9A-9C9A-B3FC-264A-82B31EFA7643}"/>
              </a:ext>
            </a:extLst>
          </p:cNvPr>
          <p:cNvSpPr/>
          <p:nvPr/>
        </p:nvSpPr>
        <p:spPr>
          <a:xfrm>
            <a:off x="3946883"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r>
              <a:rPr lang="en-US" sz="5400" b="1" spc="19" dirty="0">
                <a:solidFill>
                  <a:schemeClr val="bg1"/>
                </a:solidFill>
                <a:latin typeface="Playpen Sans Bold"/>
                <a:ea typeface="Playpen Sans Bold"/>
                <a:cs typeface="Playpen Sans Bold"/>
                <a:sym typeface="Playpen Sans Bold"/>
              </a:rPr>
              <a:t>The bridegroom</a:t>
            </a:r>
            <a:endParaRPr lang="en-GB" sz="4950" dirty="0">
              <a:solidFill>
                <a:schemeClr val="bg1"/>
              </a:solidFill>
              <a:latin typeface="+mj-lt"/>
            </a:endParaRPr>
          </a:p>
        </p:txBody>
      </p:sp>
      <p:sp>
        <p:nvSpPr>
          <p:cNvPr id="34" name="D">
            <a:extLst>
              <a:ext uri="{FF2B5EF4-FFF2-40B4-BE49-F238E27FC236}">
                <a16:creationId xmlns:a16="http://schemas.microsoft.com/office/drawing/2014/main" id="{92066F86-C8B4-7AB0-D76E-2773A0ADE2B6}"/>
              </a:ext>
            </a:extLst>
          </p:cNvPr>
          <p:cNvSpPr/>
          <p:nvPr/>
        </p:nvSpPr>
        <p:spPr>
          <a:xfrm>
            <a:off x="9399478" y="6062197"/>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d</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5" name="D_answer">
            <a:extLst>
              <a:ext uri="{FF2B5EF4-FFF2-40B4-BE49-F238E27FC236}">
                <a16:creationId xmlns:a16="http://schemas.microsoft.com/office/drawing/2014/main" id="{F7B61E65-6B29-1134-441B-6371B2537E9A}"/>
              </a:ext>
            </a:extLst>
          </p:cNvPr>
          <p:cNvSpPr/>
          <p:nvPr/>
        </p:nvSpPr>
        <p:spPr>
          <a:xfrm>
            <a:off x="10702002"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4400" b="1" spc="19" dirty="0">
                <a:solidFill>
                  <a:schemeClr val="bg1"/>
                </a:solidFill>
                <a:latin typeface="Playpen Sans Bold"/>
                <a:ea typeface="Playpen Sans Bold"/>
                <a:cs typeface="Playpen Sans Bold"/>
                <a:sym typeface="Playpen Sans Bold"/>
              </a:rPr>
              <a:t>Mary</a:t>
            </a:r>
            <a:endParaRPr lang="en-GB" sz="4950" dirty="0">
              <a:solidFill>
                <a:schemeClr val="bg1"/>
              </a:solidFill>
              <a:latin typeface="+mj-lt"/>
            </a:endParaRPr>
          </a:p>
        </p:txBody>
      </p:sp>
      <p:sp>
        <p:nvSpPr>
          <p:cNvPr id="36" name="Question box">
            <a:extLst>
              <a:ext uri="{FF2B5EF4-FFF2-40B4-BE49-F238E27FC236}">
                <a16:creationId xmlns:a16="http://schemas.microsoft.com/office/drawing/2014/main" id="{32943100-8346-9798-76C7-88A915F8CA57}"/>
              </a:ext>
            </a:extLst>
          </p:cNvPr>
          <p:cNvSpPr/>
          <p:nvPr/>
        </p:nvSpPr>
        <p:spPr>
          <a:xfrm>
            <a:off x="2642570" y="1630183"/>
            <a:ext cx="12960000" cy="2430000"/>
          </a:xfrm>
          <a:prstGeom prst="roundRect">
            <a:avLst/>
          </a:pr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lnSpc>
                <a:spcPct val="300000"/>
              </a:lnSpc>
            </a:pPr>
            <a:r>
              <a:rPr lang="en-US" sz="9600" b="1" spc="19" dirty="0">
                <a:solidFill>
                  <a:schemeClr val="bg1"/>
                </a:solidFill>
                <a:latin typeface="Playpen Sans Bold"/>
                <a:ea typeface="Playpen Sans Bold"/>
                <a:cs typeface="Playpen Sans Bold"/>
                <a:sym typeface="Playpen Sans Bold"/>
              </a:rPr>
              <a:t>Who told Jesus there was no wine?</a:t>
            </a:r>
          </a:p>
        </p:txBody>
      </p:sp>
      <p:sp>
        <p:nvSpPr>
          <p:cNvPr id="37" name="Score Button">
            <a:hlinkClick r:id="" action="ppaction://hlinkshowjump?jump=nextslide" tooltip="Next Question!" highlightClick="1">
              <a:snd r:embed="rId14" name="click.wav"/>
            </a:hlinkClick>
            <a:extLst>
              <a:ext uri="{FF2B5EF4-FFF2-40B4-BE49-F238E27FC236}">
                <a16:creationId xmlns:a16="http://schemas.microsoft.com/office/drawing/2014/main" id="{86F87C49-8534-4A6C-2EE1-F003A0D0F5BA}"/>
              </a:ext>
            </a:extLst>
          </p:cNvPr>
          <p:cNvSpPr/>
          <p:nvPr/>
        </p:nvSpPr>
        <p:spPr>
          <a:xfrm>
            <a:off x="14792570" y="8089758"/>
            <a:ext cx="810000" cy="6075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0" dirty="0">
                <a:solidFill>
                  <a:schemeClr val="accent1">
                    <a:lumMod val="60000"/>
                    <a:lumOff val="40000"/>
                  </a:schemeClr>
                </a:solidFill>
                <a:latin typeface="+mj-lt"/>
              </a:rPr>
              <a:t>&gt;</a:t>
            </a:r>
            <a:endParaRPr lang="en-GB" sz="4950" dirty="0">
              <a:solidFill>
                <a:schemeClr val="accent1">
                  <a:lumMod val="60000"/>
                  <a:lumOff val="40000"/>
                </a:schemeClr>
              </a:solidFill>
              <a:latin typeface="+mj-lt"/>
            </a:endParaRPr>
          </a:p>
        </p:txBody>
      </p:sp>
      <p:grpSp>
        <p:nvGrpSpPr>
          <p:cNvPr id="38" name="Group 19">
            <a:extLst>
              <a:ext uri="{FF2B5EF4-FFF2-40B4-BE49-F238E27FC236}">
                <a16:creationId xmlns:a16="http://schemas.microsoft.com/office/drawing/2014/main" id="{67E70376-8E64-7362-FF5B-A3A6B391C34E}"/>
              </a:ext>
            </a:extLst>
          </p:cNvPr>
          <p:cNvGrpSpPr/>
          <p:nvPr/>
        </p:nvGrpSpPr>
        <p:grpSpPr>
          <a:xfrm>
            <a:off x="13929117" y="4254530"/>
            <a:ext cx="5518476" cy="6717055"/>
            <a:chOff x="0" y="0"/>
            <a:chExt cx="7357968" cy="8956073"/>
          </a:xfrm>
        </p:grpSpPr>
        <p:sp>
          <p:nvSpPr>
            <p:cNvPr id="39" name="Freeform 20">
              <a:extLst>
                <a:ext uri="{FF2B5EF4-FFF2-40B4-BE49-F238E27FC236}">
                  <a16:creationId xmlns:a16="http://schemas.microsoft.com/office/drawing/2014/main" id="{DF871FA6-ACB3-0827-C48D-345AEBEB3A8E}"/>
                </a:ext>
              </a:extLst>
            </p:cNvPr>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0" name="Freeform 21">
              <a:extLst>
                <a:ext uri="{FF2B5EF4-FFF2-40B4-BE49-F238E27FC236}">
                  <a16:creationId xmlns:a16="http://schemas.microsoft.com/office/drawing/2014/main" id="{1615FDD0-5EB1-E7C5-32FE-024F72882E39}"/>
                </a:ext>
              </a:extLst>
            </p:cNvPr>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1" name="Freeform 22">
              <a:extLst>
                <a:ext uri="{FF2B5EF4-FFF2-40B4-BE49-F238E27FC236}">
                  <a16:creationId xmlns:a16="http://schemas.microsoft.com/office/drawing/2014/main" id="{C2529457-5918-1666-D939-9C7514F2FBA2}"/>
                </a:ext>
              </a:extLst>
            </p:cNvPr>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17">
                <a:extLst>
                  <a:ext uri="{96DAC541-7B7A-43D3-8B79-37D633B846F1}">
                    <asvg:svgBlip xmlns:asvg="http://schemas.microsoft.com/office/drawing/2016/SVG/main" r:embed="rId18"/>
                  </a:ext>
                </a:extLst>
              </a:blip>
              <a:stretch>
                <a:fillRect/>
              </a:stretch>
            </a:blipFill>
          </p:spPr>
        </p:sp>
      </p:grpSp>
      <p:sp>
        <p:nvSpPr>
          <p:cNvPr id="42" name="Freeform 16">
            <a:extLst>
              <a:ext uri="{FF2B5EF4-FFF2-40B4-BE49-F238E27FC236}">
                <a16:creationId xmlns:a16="http://schemas.microsoft.com/office/drawing/2014/main" id="{D7D55563-1248-7366-F0D3-BAC09A81A89F}"/>
              </a:ext>
            </a:extLst>
          </p:cNvPr>
          <p:cNvSpPr/>
          <p:nvPr/>
        </p:nvSpPr>
        <p:spPr>
          <a:xfrm rot="-7077345">
            <a:off x="15216887" y="-984531"/>
            <a:ext cx="3388983" cy="4502272"/>
          </a:xfrm>
          <a:custGeom>
            <a:avLst/>
            <a:gdLst/>
            <a:ahLst/>
            <a:cxnLst/>
            <a:rect l="l" t="t" r="r" b="b"/>
            <a:pathLst>
              <a:path w="3388983" h="4502272">
                <a:moveTo>
                  <a:pt x="0" y="0"/>
                </a:moveTo>
                <a:lnTo>
                  <a:pt x="3388984" y="0"/>
                </a:lnTo>
                <a:lnTo>
                  <a:pt x="3388984" y="4502272"/>
                </a:lnTo>
                <a:lnTo>
                  <a:pt x="0" y="450227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3" name="Freeform 25">
            <a:extLst>
              <a:ext uri="{FF2B5EF4-FFF2-40B4-BE49-F238E27FC236}">
                <a16:creationId xmlns:a16="http://schemas.microsoft.com/office/drawing/2014/main" id="{30FC4DC4-1B9E-6CA3-785C-48A3127555CD}"/>
              </a:ext>
            </a:extLst>
          </p:cNvPr>
          <p:cNvSpPr/>
          <p:nvPr/>
        </p:nvSpPr>
        <p:spPr>
          <a:xfrm>
            <a:off x="15943319" y="55748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1"/>
            <a:stretch>
              <a:fillRect r="-186187"/>
            </a:stretch>
          </a:blipFill>
        </p:spPr>
      </p:sp>
      <p:sp>
        <p:nvSpPr>
          <p:cNvPr id="44" name="Freeform 18">
            <a:extLst>
              <a:ext uri="{FF2B5EF4-FFF2-40B4-BE49-F238E27FC236}">
                <a16:creationId xmlns:a16="http://schemas.microsoft.com/office/drawing/2014/main" id="{7DBFCFBE-D37F-71C7-B386-6F7F7314BD32}"/>
              </a:ext>
            </a:extLst>
          </p:cNvPr>
          <p:cNvSpPr/>
          <p:nvPr/>
        </p:nvSpPr>
        <p:spPr>
          <a:xfrm rot="-1598286">
            <a:off x="391740" y="5801279"/>
            <a:ext cx="2990312" cy="4530776"/>
          </a:xfrm>
          <a:custGeom>
            <a:avLst/>
            <a:gdLst/>
            <a:ahLst/>
            <a:cxnLst/>
            <a:rect l="l" t="t" r="r" b="b"/>
            <a:pathLst>
              <a:path w="2990312" h="4530776">
                <a:moveTo>
                  <a:pt x="0" y="0"/>
                </a:moveTo>
                <a:lnTo>
                  <a:pt x="2990313" y="0"/>
                </a:lnTo>
                <a:lnTo>
                  <a:pt x="2990313" y="4530777"/>
                </a:lnTo>
                <a:lnTo>
                  <a:pt x="0" y="453077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2140021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29"/>
                                        </p:tgtEl>
                                        <p:attrNameLst>
                                          <p:attrName>fillcolor</p:attrName>
                                        </p:attrNameLst>
                                      </p:cBhvr>
                                      <p:to>
                                        <a:srgbClr val="FF0066"/>
                                      </p:to>
                                    </p:animClr>
                                    <p:set>
                                      <p:cBhvr>
                                        <p:cTn id="7" dur="250" fill="hold"/>
                                        <p:tgtEl>
                                          <p:spTgt spid="29"/>
                                        </p:tgtEl>
                                        <p:attrNameLst>
                                          <p:attrName>fill.type</p:attrName>
                                        </p:attrNameLst>
                                      </p:cBhvr>
                                      <p:to>
                                        <p:strVal val="solid"/>
                                      </p:to>
                                    </p:set>
                                    <p:set>
                                      <p:cBhvr>
                                        <p:cTn id="8" dur="250" fill="hold"/>
                                        <p:tgtEl>
                                          <p:spTgt spid="2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8"/>
                                        </p:tgtEl>
                                        <p:attrNameLst>
                                          <p:attrName>fillcolor</p:attrName>
                                        </p:attrNameLst>
                                      </p:cBhvr>
                                      <p:to>
                                        <a:srgbClr val="FF0066"/>
                                      </p:to>
                                    </p:animClr>
                                    <p:set>
                                      <p:cBhvr>
                                        <p:cTn id="11" dur="250" fill="hold"/>
                                        <p:tgtEl>
                                          <p:spTgt spid="28"/>
                                        </p:tgtEl>
                                        <p:attrNameLst>
                                          <p:attrName>fill.type</p:attrName>
                                        </p:attrNameLst>
                                      </p:cBhvr>
                                      <p:to>
                                        <p:strVal val="solid"/>
                                      </p:to>
                                    </p:set>
                                    <p:set>
                                      <p:cBhvr>
                                        <p:cTn id="12" dur="250" fill="hold"/>
                                        <p:tgtEl>
                                          <p:spTgt spid="28"/>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31"/>
                                        </p:tgtEl>
                                        <p:attrNameLst>
                                          <p:attrName>fillcolor</p:attrName>
                                        </p:attrNameLst>
                                      </p:cBhvr>
                                      <p:to>
                                        <a:srgbClr val="FF0066"/>
                                      </p:to>
                                    </p:animClr>
                                    <p:set>
                                      <p:cBhvr>
                                        <p:cTn id="18" dur="250" fill="hold"/>
                                        <p:tgtEl>
                                          <p:spTgt spid="31"/>
                                        </p:tgtEl>
                                        <p:attrNameLst>
                                          <p:attrName>fill.type</p:attrName>
                                        </p:attrNameLst>
                                      </p:cBhvr>
                                      <p:to>
                                        <p:strVal val="solid"/>
                                      </p:to>
                                    </p:set>
                                    <p:set>
                                      <p:cBhvr>
                                        <p:cTn id="19" dur="250" fill="hold"/>
                                        <p:tgtEl>
                                          <p:spTgt spid="31"/>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par>
                                <p:cTn id="20" presetID="1" presetClass="emph" presetSubtype="2" fill="hold" nodeType="withEffect">
                                  <p:stCondLst>
                                    <p:cond delay="0"/>
                                  </p:stCondLst>
                                  <p:childTnLst>
                                    <p:animClr clrSpc="rgb" dir="cw">
                                      <p:cBhvr>
                                        <p:cTn id="21" dur="250" fill="hold"/>
                                        <p:tgtEl>
                                          <p:spTgt spid="30"/>
                                        </p:tgtEl>
                                        <p:attrNameLst>
                                          <p:attrName>fillcolor</p:attrName>
                                        </p:attrNameLst>
                                      </p:cBhvr>
                                      <p:to>
                                        <a:srgbClr val="FF0066"/>
                                      </p:to>
                                    </p:animClr>
                                    <p:set>
                                      <p:cBhvr>
                                        <p:cTn id="22" dur="250" fill="hold"/>
                                        <p:tgtEl>
                                          <p:spTgt spid="30"/>
                                        </p:tgtEl>
                                        <p:attrNameLst>
                                          <p:attrName>fill.type</p:attrName>
                                        </p:attrNameLst>
                                      </p:cBhvr>
                                      <p:to>
                                        <p:strVal val="solid"/>
                                      </p:to>
                                    </p:set>
                                    <p:set>
                                      <p:cBhvr>
                                        <p:cTn id="23" dur="250" fill="hold"/>
                                        <p:tgtEl>
                                          <p:spTgt spid="30"/>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33"/>
                                        </p:tgtEl>
                                        <p:attrNameLst>
                                          <p:attrName>fillcolor</p:attrName>
                                        </p:attrNameLst>
                                      </p:cBhvr>
                                      <p:to>
                                        <a:srgbClr val="FF0066"/>
                                      </p:to>
                                    </p:animClr>
                                    <p:set>
                                      <p:cBhvr>
                                        <p:cTn id="29" dur="250" fill="hold"/>
                                        <p:tgtEl>
                                          <p:spTgt spid="33"/>
                                        </p:tgtEl>
                                        <p:attrNameLst>
                                          <p:attrName>fill.type</p:attrName>
                                        </p:attrNameLst>
                                      </p:cBhvr>
                                      <p:to>
                                        <p:strVal val="solid"/>
                                      </p:to>
                                    </p:set>
                                    <p:set>
                                      <p:cBhvr>
                                        <p:cTn id="30" dur="250" fill="hold"/>
                                        <p:tgtEl>
                                          <p:spTgt spid="3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par>
                                <p:cTn id="31" presetID="1" presetClass="emph" presetSubtype="2" fill="hold" nodeType="withEffect">
                                  <p:stCondLst>
                                    <p:cond delay="0"/>
                                  </p:stCondLst>
                                  <p:childTnLst>
                                    <p:animClr clrSpc="rgb" dir="cw">
                                      <p:cBhvr>
                                        <p:cTn id="32" dur="250" fill="hold"/>
                                        <p:tgtEl>
                                          <p:spTgt spid="32"/>
                                        </p:tgtEl>
                                        <p:attrNameLst>
                                          <p:attrName>fillcolor</p:attrName>
                                        </p:attrNameLst>
                                      </p:cBhvr>
                                      <p:to>
                                        <a:srgbClr val="FF0066"/>
                                      </p:to>
                                    </p:animClr>
                                    <p:set>
                                      <p:cBhvr>
                                        <p:cTn id="33" dur="250" fill="hold"/>
                                        <p:tgtEl>
                                          <p:spTgt spid="32"/>
                                        </p:tgtEl>
                                        <p:attrNameLst>
                                          <p:attrName>fill.type</p:attrName>
                                        </p:attrNameLst>
                                      </p:cBhvr>
                                      <p:to>
                                        <p:strVal val="solid"/>
                                      </p:to>
                                    </p:set>
                                    <p:set>
                                      <p:cBhvr>
                                        <p:cTn id="34" dur="250" fill="hold"/>
                                        <p:tgtEl>
                                          <p:spTgt spid="32"/>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35"/>
                                        </p:tgtEl>
                                        <p:attrNameLst>
                                          <p:attrName>fillcolor</p:attrName>
                                        </p:attrNameLst>
                                      </p:cBhvr>
                                      <p:to>
                                        <a:srgbClr val="92D050"/>
                                      </p:to>
                                    </p:animClr>
                                    <p:set>
                                      <p:cBhvr>
                                        <p:cTn id="40" dur="250" fill="hold"/>
                                        <p:tgtEl>
                                          <p:spTgt spid="35"/>
                                        </p:tgtEl>
                                        <p:attrNameLst>
                                          <p:attrName>fill.type</p:attrName>
                                        </p:attrNameLst>
                                      </p:cBhvr>
                                      <p:to>
                                        <p:strVal val="solid"/>
                                      </p:to>
                                    </p:set>
                                    <p:set>
                                      <p:cBhvr>
                                        <p:cTn id="41" dur="250" fill="hold"/>
                                        <p:tgtEl>
                                          <p:spTgt spid="3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par>
                                <p:cTn id="42" presetID="1" presetClass="emph" presetSubtype="2" fill="hold" nodeType="withEffect">
                                  <p:stCondLst>
                                    <p:cond delay="0"/>
                                  </p:stCondLst>
                                  <p:childTnLst>
                                    <p:animClr clrSpc="rgb" dir="cw">
                                      <p:cBhvr>
                                        <p:cTn id="43" dur="250" fill="hold"/>
                                        <p:tgtEl>
                                          <p:spTgt spid="34"/>
                                        </p:tgtEl>
                                        <p:attrNameLst>
                                          <p:attrName>fillcolor</p:attrName>
                                        </p:attrNameLst>
                                      </p:cBhvr>
                                      <p:to>
                                        <a:srgbClr val="92D050"/>
                                      </p:to>
                                    </p:animClr>
                                    <p:set>
                                      <p:cBhvr>
                                        <p:cTn id="44" dur="250" fill="hold"/>
                                        <p:tgtEl>
                                          <p:spTgt spid="34"/>
                                        </p:tgtEl>
                                        <p:attrNameLst>
                                          <p:attrName>fill.type</p:attrName>
                                        </p:attrNameLst>
                                      </p:cBhvr>
                                      <p:to>
                                        <p:strVal val="solid"/>
                                      </p:to>
                                    </p:set>
                                    <p:set>
                                      <p:cBhvr>
                                        <p:cTn id="45" dur="250" fill="hold"/>
                                        <p:tgtEl>
                                          <p:spTgt spid="34"/>
                                        </p:tgtEl>
                                        <p:attrNameLst>
                                          <p:attrName>fill.on</p:attrName>
                                        </p:attrNameLst>
                                      </p:cBhvr>
                                      <p:to>
                                        <p:strVal val="true"/>
                                      </p:to>
                                    </p:set>
                                  </p:childTnLst>
                                </p:cTn>
                              </p:par>
                            </p:childTnLst>
                          </p:cTn>
                        </p:par>
                      </p:childTnLst>
                    </p:cTn>
                  </p:par>
                </p:childTnLst>
              </p:cTn>
              <p:nextCondLst>
                <p:cond evt="onClick" delay="0">
                  <p:tgtEl>
                    <p:spTgt spid="3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00E20-5410-7A30-A328-FF46B5FC240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7C493A-DA80-2FFC-9757-F41DC6C56CD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sp>
      <p:grpSp>
        <p:nvGrpSpPr>
          <p:cNvPr id="3" name="Group 3">
            <a:extLst>
              <a:ext uri="{FF2B5EF4-FFF2-40B4-BE49-F238E27FC236}">
                <a16:creationId xmlns:a16="http://schemas.microsoft.com/office/drawing/2014/main" id="{1ACF979C-822E-114F-0BAF-354492EDD547}"/>
              </a:ext>
            </a:extLst>
          </p:cNvPr>
          <p:cNvGrpSpPr/>
          <p:nvPr/>
        </p:nvGrpSpPr>
        <p:grpSpPr>
          <a:xfrm rot="-3727232">
            <a:off x="13755286" y="-4268658"/>
            <a:ext cx="3966617" cy="9338525"/>
            <a:chOff x="0" y="0"/>
            <a:chExt cx="1044706" cy="2459529"/>
          </a:xfrm>
        </p:grpSpPr>
        <p:sp>
          <p:nvSpPr>
            <p:cNvPr id="4" name="Freeform 4">
              <a:extLst>
                <a:ext uri="{FF2B5EF4-FFF2-40B4-BE49-F238E27FC236}">
                  <a16:creationId xmlns:a16="http://schemas.microsoft.com/office/drawing/2014/main" id="{185A4E51-898D-C833-C0BD-EF830B066956}"/>
                </a:ext>
              </a:extLst>
            </p:cNvPr>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a:extLst>
                <a:ext uri="{FF2B5EF4-FFF2-40B4-BE49-F238E27FC236}">
                  <a16:creationId xmlns:a16="http://schemas.microsoft.com/office/drawing/2014/main" id="{2C7D1AFD-1AC1-7467-5DAA-FF14FBA7DD97}"/>
                </a:ext>
              </a:extLst>
            </p:cNvPr>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052641D3-7914-9256-F28F-5422F3C0901A}"/>
              </a:ext>
            </a:extLst>
          </p:cNvPr>
          <p:cNvGrpSpPr/>
          <p:nvPr/>
        </p:nvGrpSpPr>
        <p:grpSpPr>
          <a:xfrm rot="-3522699">
            <a:off x="404817" y="4809440"/>
            <a:ext cx="4763283" cy="9858743"/>
            <a:chOff x="0" y="0"/>
            <a:chExt cx="1254527" cy="2596541"/>
          </a:xfrm>
        </p:grpSpPr>
        <p:sp>
          <p:nvSpPr>
            <p:cNvPr id="7" name="Freeform 7">
              <a:extLst>
                <a:ext uri="{FF2B5EF4-FFF2-40B4-BE49-F238E27FC236}">
                  <a16:creationId xmlns:a16="http://schemas.microsoft.com/office/drawing/2014/main" id="{D0A84AAF-DE6E-A460-DE8F-BE9D0A927B67}"/>
                </a:ext>
              </a:extLst>
            </p:cNvPr>
            <p:cNvSpPr/>
            <p:nvPr/>
          </p:nvSpPr>
          <p:spPr>
            <a:xfrm>
              <a:off x="0" y="0"/>
              <a:ext cx="1254527" cy="2596541"/>
            </a:xfrm>
            <a:custGeom>
              <a:avLst/>
              <a:gdLst/>
              <a:ahLst/>
              <a:cxnLst/>
              <a:rect l="l" t="t" r="r" b="b"/>
              <a:pathLst>
                <a:path w="1254527" h="2596541">
                  <a:moveTo>
                    <a:pt x="0" y="0"/>
                  </a:moveTo>
                  <a:lnTo>
                    <a:pt x="1254527" y="0"/>
                  </a:lnTo>
                  <a:lnTo>
                    <a:pt x="1254527" y="2596541"/>
                  </a:lnTo>
                  <a:lnTo>
                    <a:pt x="0" y="2596541"/>
                  </a:lnTo>
                  <a:close/>
                </a:path>
              </a:pathLst>
            </a:custGeom>
            <a:solidFill>
              <a:srgbClr val="5CE1E6"/>
            </a:solidFill>
            <a:ln w="333375" cap="sq">
              <a:solidFill>
                <a:srgbClr val="FFFFFF"/>
              </a:solidFill>
              <a:prstDash val="solid"/>
              <a:miter/>
            </a:ln>
          </p:spPr>
        </p:sp>
        <p:sp>
          <p:nvSpPr>
            <p:cNvPr id="8" name="TextBox 8">
              <a:extLst>
                <a:ext uri="{FF2B5EF4-FFF2-40B4-BE49-F238E27FC236}">
                  <a16:creationId xmlns:a16="http://schemas.microsoft.com/office/drawing/2014/main" id="{77A60D77-AAD1-A934-0E26-170DCA7A55A0}"/>
                </a:ext>
              </a:extLst>
            </p:cNvPr>
            <p:cNvSpPr txBox="1"/>
            <p:nvPr/>
          </p:nvSpPr>
          <p:spPr>
            <a:xfrm>
              <a:off x="0" y="-38100"/>
              <a:ext cx="1254527"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FCC84011-DE2F-D3CA-3BB5-C22FA5183F64}"/>
              </a:ext>
            </a:extLst>
          </p:cNvPr>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6"/>
            <a:stretch>
              <a:fillRect t="-22780" b="-23060"/>
            </a:stretch>
          </a:blipFill>
        </p:spPr>
      </p:sp>
      <p:sp>
        <p:nvSpPr>
          <p:cNvPr id="10" name="Freeform 10">
            <a:extLst>
              <a:ext uri="{FF2B5EF4-FFF2-40B4-BE49-F238E27FC236}">
                <a16:creationId xmlns:a16="http://schemas.microsoft.com/office/drawing/2014/main" id="{5943BDCE-A393-A524-5809-850D70ABB9EE}"/>
              </a:ext>
            </a:extLst>
          </p:cNvPr>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6"/>
            <a:stretch>
              <a:fillRect t="-21721" b="-17342"/>
            </a:stretch>
          </a:blipFill>
        </p:spPr>
      </p:sp>
      <p:sp>
        <p:nvSpPr>
          <p:cNvPr id="11" name="Freeform 11">
            <a:extLst>
              <a:ext uri="{FF2B5EF4-FFF2-40B4-BE49-F238E27FC236}">
                <a16:creationId xmlns:a16="http://schemas.microsoft.com/office/drawing/2014/main" id="{CAA35463-B23D-ED89-2AA6-8ACE6C97FB82}"/>
              </a:ext>
            </a:extLst>
          </p:cNvPr>
          <p:cNvSpPr/>
          <p:nvPr/>
        </p:nvSpPr>
        <p:spPr>
          <a:xfrm>
            <a:off x="-1316650" y="-1574159"/>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a:extLst>
              <a:ext uri="{FF2B5EF4-FFF2-40B4-BE49-F238E27FC236}">
                <a16:creationId xmlns:a16="http://schemas.microsoft.com/office/drawing/2014/main" id="{D13D1DD0-ECDC-5F9B-353A-24E91CEBA0BB}"/>
              </a:ext>
            </a:extLst>
          </p:cNvPr>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a:extLst>
              <a:ext uri="{FF2B5EF4-FFF2-40B4-BE49-F238E27FC236}">
                <a16:creationId xmlns:a16="http://schemas.microsoft.com/office/drawing/2014/main" id="{8F959C7D-35FD-22F9-BBDB-DB7784E7A805}"/>
              </a:ext>
            </a:extLst>
          </p:cNvPr>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AA5A835F-AC9C-FB61-27BC-E830D71463F0}"/>
              </a:ext>
            </a:extLst>
          </p:cNvPr>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sp>
        <p:nvSpPr>
          <p:cNvPr id="15" name="Freeform 15">
            <a:extLst>
              <a:ext uri="{FF2B5EF4-FFF2-40B4-BE49-F238E27FC236}">
                <a16:creationId xmlns:a16="http://schemas.microsoft.com/office/drawing/2014/main" id="{1174B62B-D573-1168-9A7F-93F974FD3B2F}"/>
              </a:ext>
            </a:extLst>
          </p:cNvPr>
          <p:cNvSpPr/>
          <p:nvPr/>
        </p:nvSpPr>
        <p:spPr>
          <a:xfrm rot="-10800000" flipV="1">
            <a:off x="609599" y="-474957"/>
            <a:ext cx="17297400" cy="10545508"/>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a:extLst>
              <a:ext uri="{FF2B5EF4-FFF2-40B4-BE49-F238E27FC236}">
                <a16:creationId xmlns:a16="http://schemas.microsoft.com/office/drawing/2014/main" id="{CBA493E9-FD83-4DFB-EC3A-5BEC7F8076B6}"/>
              </a:ext>
            </a:extLst>
          </p:cNvPr>
          <p:cNvSpPr/>
          <p:nvPr/>
        </p:nvSpPr>
        <p:spPr>
          <a:xfrm rot="-676186">
            <a:off x="-175823" y="-180205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TextBox 23">
            <a:extLst>
              <a:ext uri="{FF2B5EF4-FFF2-40B4-BE49-F238E27FC236}">
                <a16:creationId xmlns:a16="http://schemas.microsoft.com/office/drawing/2014/main" id="{570E0C9D-8741-83B3-95FD-215DDD8CD91C}"/>
              </a:ext>
            </a:extLst>
          </p:cNvPr>
          <p:cNvSpPr txBox="1"/>
          <p:nvPr/>
        </p:nvSpPr>
        <p:spPr>
          <a:xfrm>
            <a:off x="2564777" y="657685"/>
            <a:ext cx="13078079" cy="1104355"/>
          </a:xfrm>
          <a:prstGeom prst="rect">
            <a:avLst/>
          </a:prstGeom>
        </p:spPr>
        <p:txBody>
          <a:bodyPr wrap="square" lIns="0" tIns="0" rIns="0" bIns="0" rtlCol="0" anchor="t">
            <a:spAutoFit/>
          </a:bodyPr>
          <a:lstStyle/>
          <a:p>
            <a:pPr algn="ctr">
              <a:lnSpc>
                <a:spcPts val="7970"/>
              </a:lnSpc>
            </a:pPr>
            <a:r>
              <a:rPr lang="en-US" sz="9962" dirty="0">
                <a:solidFill>
                  <a:srgbClr val="FF66C4"/>
                </a:solidFill>
                <a:latin typeface="Luckiest Guy"/>
                <a:ea typeface="Luckiest Guy"/>
                <a:cs typeface="Luckiest Guy"/>
                <a:sym typeface="Luckiest Guy"/>
              </a:rPr>
              <a:t>QUIZ TIME!</a:t>
            </a:r>
          </a:p>
        </p:txBody>
      </p:sp>
      <p:grpSp>
        <p:nvGrpSpPr>
          <p:cNvPr id="24" name="Tekhnologic">
            <a:extLst>
              <a:ext uri="{FF2B5EF4-FFF2-40B4-BE49-F238E27FC236}">
                <a16:creationId xmlns:a16="http://schemas.microsoft.com/office/drawing/2014/main" id="{C694ADFD-0531-4B5E-9F3D-06BED4DAE539}"/>
              </a:ext>
            </a:extLst>
          </p:cNvPr>
          <p:cNvGrpSpPr/>
          <p:nvPr/>
        </p:nvGrpSpPr>
        <p:grpSpPr>
          <a:xfrm>
            <a:off x="2303822" y="8697258"/>
            <a:ext cx="1110950" cy="283500"/>
            <a:chOff x="1116340" y="5884097"/>
            <a:chExt cx="987510" cy="252000"/>
          </a:xfrm>
        </p:grpSpPr>
        <p:pic>
          <p:nvPicPr>
            <p:cNvPr id="26" name="Logo">
              <a:extLst>
                <a:ext uri="{FF2B5EF4-FFF2-40B4-BE49-F238E27FC236}">
                  <a16:creationId xmlns:a16="http://schemas.microsoft.com/office/drawing/2014/main" id="{6A2ED59D-83C6-6547-B990-95DB4DC589D2}"/>
                </a:ext>
              </a:extLst>
            </p:cNvPr>
            <p:cNvPicPr>
              <a:picLocks noChangeAspect="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6340" y="5884097"/>
              <a:ext cx="252000" cy="252000"/>
            </a:xfrm>
            <a:prstGeom prst="rect">
              <a:avLst/>
            </a:prstGeom>
          </p:spPr>
        </p:pic>
        <p:sp>
          <p:nvSpPr>
            <p:cNvPr id="27" name="Text">
              <a:extLst>
                <a:ext uri="{FF2B5EF4-FFF2-40B4-BE49-F238E27FC236}">
                  <a16:creationId xmlns:a16="http://schemas.microsoft.com/office/drawing/2014/main" id="{ACA29424-194A-ED5B-8F29-AC10837779C9}"/>
                </a:ext>
              </a:extLst>
            </p:cNvPr>
            <p:cNvSpPr/>
            <p:nvPr/>
          </p:nvSpPr>
          <p:spPr>
            <a:xfrm>
              <a:off x="1368606" y="5933153"/>
              <a:ext cx="735244" cy="153888"/>
            </a:xfrm>
            <a:prstGeom prst="rect">
              <a:avLst/>
            </a:prstGeom>
            <a:noFill/>
          </p:spPr>
          <p:txBody>
            <a:bodyPr wrap="none" lIns="0" tIns="0" rIns="0" bIns="0">
              <a:spAutoFit/>
            </a:bodyPr>
            <a:lstStyle/>
            <a:p>
              <a:pPr algn="ctr"/>
              <a:r>
                <a:rPr lang="en-US" sz="1125" dirty="0">
                  <a:ln w="0"/>
                  <a:solidFill>
                    <a:srgbClr val="2C63A8"/>
                  </a:solidFill>
                  <a:latin typeface="Century Gothic" panose="020B0502020202020204" pitchFamily="34" charset="0"/>
                </a:rPr>
                <a:t>tekhnologic</a:t>
              </a:r>
            </a:p>
          </p:txBody>
        </p:sp>
      </p:grpSp>
      <p:sp>
        <p:nvSpPr>
          <p:cNvPr id="28" name="A">
            <a:extLst>
              <a:ext uri="{FF2B5EF4-FFF2-40B4-BE49-F238E27FC236}">
                <a16:creationId xmlns:a16="http://schemas.microsoft.com/office/drawing/2014/main" id="{4AD24AED-F9D4-63D2-3C23-721050FA33A1}"/>
              </a:ext>
            </a:extLst>
          </p:cNvPr>
          <p:cNvSpPr/>
          <p:nvPr/>
        </p:nvSpPr>
        <p:spPr>
          <a:xfrm>
            <a:off x="2644358" y="4251190"/>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A</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29" name="A_answer">
            <a:extLst>
              <a:ext uri="{FF2B5EF4-FFF2-40B4-BE49-F238E27FC236}">
                <a16:creationId xmlns:a16="http://schemas.microsoft.com/office/drawing/2014/main" id="{CA7D6DE7-F874-FEE1-4DB3-81CF42897176}"/>
              </a:ext>
            </a:extLst>
          </p:cNvPr>
          <p:cNvSpPr/>
          <p:nvPr/>
        </p:nvSpPr>
        <p:spPr>
          <a:xfrm>
            <a:off x="3946883"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5</a:t>
            </a:r>
            <a:endParaRPr lang="en-GB" sz="4950" dirty="0">
              <a:solidFill>
                <a:schemeClr val="bg1"/>
              </a:solidFill>
              <a:latin typeface="+mj-lt"/>
            </a:endParaRPr>
          </a:p>
        </p:txBody>
      </p:sp>
      <p:sp>
        <p:nvSpPr>
          <p:cNvPr id="30" name="B">
            <a:extLst>
              <a:ext uri="{FF2B5EF4-FFF2-40B4-BE49-F238E27FC236}">
                <a16:creationId xmlns:a16="http://schemas.microsoft.com/office/drawing/2014/main" id="{9CAF8112-D576-3D18-A373-F635484367C5}"/>
              </a:ext>
            </a:extLst>
          </p:cNvPr>
          <p:cNvSpPr/>
          <p:nvPr/>
        </p:nvSpPr>
        <p:spPr>
          <a:xfrm>
            <a:off x="9399478" y="4249642"/>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B</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1" name="B_answer">
            <a:extLst>
              <a:ext uri="{FF2B5EF4-FFF2-40B4-BE49-F238E27FC236}">
                <a16:creationId xmlns:a16="http://schemas.microsoft.com/office/drawing/2014/main" id="{B6E93578-FC6A-B6DD-6AFD-A9466DD69DFD}"/>
              </a:ext>
            </a:extLst>
          </p:cNvPr>
          <p:cNvSpPr/>
          <p:nvPr/>
        </p:nvSpPr>
        <p:spPr>
          <a:xfrm>
            <a:off x="10702002"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sym typeface="Playpen Sans Bold"/>
              </a:rPr>
              <a:t>12</a:t>
            </a:r>
            <a:endParaRPr lang="en-GB" sz="4950" b="1" dirty="0">
              <a:solidFill>
                <a:schemeClr val="bg1"/>
              </a:solidFill>
              <a:latin typeface="+mj-lt"/>
            </a:endParaRPr>
          </a:p>
        </p:txBody>
      </p:sp>
      <p:sp>
        <p:nvSpPr>
          <p:cNvPr id="32" name="C">
            <a:extLst>
              <a:ext uri="{FF2B5EF4-FFF2-40B4-BE49-F238E27FC236}">
                <a16:creationId xmlns:a16="http://schemas.microsoft.com/office/drawing/2014/main" id="{B6584083-B80B-1B0D-D325-77E00847AB1D}"/>
              </a:ext>
            </a:extLst>
          </p:cNvPr>
          <p:cNvSpPr/>
          <p:nvPr/>
        </p:nvSpPr>
        <p:spPr>
          <a:xfrm>
            <a:off x="2644358" y="6063746"/>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c</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3" name="C_answer">
            <a:extLst>
              <a:ext uri="{FF2B5EF4-FFF2-40B4-BE49-F238E27FC236}">
                <a16:creationId xmlns:a16="http://schemas.microsoft.com/office/drawing/2014/main" id="{A4D092C2-D3FA-40A1-6FDE-B5303D4477D7}"/>
              </a:ext>
            </a:extLst>
          </p:cNvPr>
          <p:cNvSpPr/>
          <p:nvPr/>
        </p:nvSpPr>
        <p:spPr>
          <a:xfrm>
            <a:off x="3946883"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7</a:t>
            </a:r>
            <a:endParaRPr lang="en-GB" sz="4950" b="1" dirty="0">
              <a:solidFill>
                <a:schemeClr val="bg1"/>
              </a:solidFill>
              <a:latin typeface="+mj-lt"/>
            </a:endParaRPr>
          </a:p>
        </p:txBody>
      </p:sp>
      <p:sp>
        <p:nvSpPr>
          <p:cNvPr id="34" name="D">
            <a:extLst>
              <a:ext uri="{FF2B5EF4-FFF2-40B4-BE49-F238E27FC236}">
                <a16:creationId xmlns:a16="http://schemas.microsoft.com/office/drawing/2014/main" id="{210DED28-0106-8239-929D-765C5E2D9650}"/>
              </a:ext>
            </a:extLst>
          </p:cNvPr>
          <p:cNvSpPr/>
          <p:nvPr/>
        </p:nvSpPr>
        <p:spPr>
          <a:xfrm>
            <a:off x="9399478" y="6062197"/>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D</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5" name="D_answer">
            <a:extLst>
              <a:ext uri="{FF2B5EF4-FFF2-40B4-BE49-F238E27FC236}">
                <a16:creationId xmlns:a16="http://schemas.microsoft.com/office/drawing/2014/main" id="{B21D8181-EC44-5D49-FEB3-E63942B72167}"/>
              </a:ext>
            </a:extLst>
          </p:cNvPr>
          <p:cNvSpPr/>
          <p:nvPr/>
        </p:nvSpPr>
        <p:spPr>
          <a:xfrm>
            <a:off x="10702002"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sym typeface="Playpen Sans Bold"/>
              </a:rPr>
              <a:t>6</a:t>
            </a:r>
            <a:endParaRPr lang="en-GB" sz="5063" dirty="0">
              <a:solidFill>
                <a:schemeClr val="bg1"/>
              </a:solidFill>
            </a:endParaRPr>
          </a:p>
        </p:txBody>
      </p:sp>
      <p:sp>
        <p:nvSpPr>
          <p:cNvPr id="36" name="Question box">
            <a:extLst>
              <a:ext uri="{FF2B5EF4-FFF2-40B4-BE49-F238E27FC236}">
                <a16:creationId xmlns:a16="http://schemas.microsoft.com/office/drawing/2014/main" id="{90BF5D83-E441-0D02-14F2-4A59478FFF61}"/>
              </a:ext>
            </a:extLst>
          </p:cNvPr>
          <p:cNvSpPr/>
          <p:nvPr/>
        </p:nvSpPr>
        <p:spPr>
          <a:xfrm>
            <a:off x="2642570" y="1630183"/>
            <a:ext cx="12960000" cy="2430000"/>
          </a:xfrm>
          <a:prstGeom prst="roundRect">
            <a:avLst/>
          </a:pr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300000"/>
              </a:lnSpc>
            </a:pPr>
            <a:r>
              <a:rPr lang="en-US" sz="4400" b="1" spc="19" dirty="0">
                <a:solidFill>
                  <a:schemeClr val="bg1"/>
                </a:solidFill>
                <a:latin typeface="Playpen Sans Bold"/>
                <a:ea typeface="Playpen Sans Bold"/>
                <a:cs typeface="Playpen Sans Bold"/>
                <a:sym typeface="Playpen Sans Bold"/>
              </a:rPr>
              <a:t>How many jars did Jesus tell them to fill?</a:t>
            </a:r>
          </a:p>
        </p:txBody>
      </p:sp>
      <p:sp>
        <p:nvSpPr>
          <p:cNvPr id="37" name="Score Button">
            <a:hlinkClick r:id="" action="ppaction://hlinkshowjump?jump=nextslide" tooltip="Next Question!" highlightClick="1">
              <a:snd r:embed="rId14" name="click.wav"/>
            </a:hlinkClick>
            <a:extLst>
              <a:ext uri="{FF2B5EF4-FFF2-40B4-BE49-F238E27FC236}">
                <a16:creationId xmlns:a16="http://schemas.microsoft.com/office/drawing/2014/main" id="{8E70D115-8E00-B6E9-F61B-80A6B5807FC4}"/>
              </a:ext>
            </a:extLst>
          </p:cNvPr>
          <p:cNvSpPr/>
          <p:nvPr/>
        </p:nvSpPr>
        <p:spPr>
          <a:xfrm>
            <a:off x="14792570" y="8089758"/>
            <a:ext cx="810000" cy="6075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0" dirty="0">
                <a:solidFill>
                  <a:schemeClr val="accent1">
                    <a:lumMod val="60000"/>
                    <a:lumOff val="40000"/>
                  </a:schemeClr>
                </a:solidFill>
                <a:latin typeface="+mj-lt"/>
              </a:rPr>
              <a:t>&gt;</a:t>
            </a:r>
            <a:endParaRPr lang="en-GB" sz="4950" dirty="0">
              <a:solidFill>
                <a:schemeClr val="accent1">
                  <a:lumMod val="60000"/>
                  <a:lumOff val="40000"/>
                </a:schemeClr>
              </a:solidFill>
              <a:latin typeface="+mj-lt"/>
            </a:endParaRPr>
          </a:p>
        </p:txBody>
      </p:sp>
      <p:grpSp>
        <p:nvGrpSpPr>
          <p:cNvPr id="38" name="Group 19">
            <a:extLst>
              <a:ext uri="{FF2B5EF4-FFF2-40B4-BE49-F238E27FC236}">
                <a16:creationId xmlns:a16="http://schemas.microsoft.com/office/drawing/2014/main" id="{8026C0F3-43A8-6359-18D6-5AD91F8B17A8}"/>
              </a:ext>
            </a:extLst>
          </p:cNvPr>
          <p:cNvGrpSpPr/>
          <p:nvPr/>
        </p:nvGrpSpPr>
        <p:grpSpPr>
          <a:xfrm>
            <a:off x="13929117" y="4254530"/>
            <a:ext cx="5518476" cy="6717055"/>
            <a:chOff x="0" y="0"/>
            <a:chExt cx="7357968" cy="8956073"/>
          </a:xfrm>
        </p:grpSpPr>
        <p:sp>
          <p:nvSpPr>
            <p:cNvPr id="39" name="Freeform 20">
              <a:extLst>
                <a:ext uri="{FF2B5EF4-FFF2-40B4-BE49-F238E27FC236}">
                  <a16:creationId xmlns:a16="http://schemas.microsoft.com/office/drawing/2014/main" id="{570DF59B-5226-0328-A3D9-A9466B51D84B}"/>
                </a:ext>
              </a:extLst>
            </p:cNvPr>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0" name="Freeform 21">
              <a:extLst>
                <a:ext uri="{FF2B5EF4-FFF2-40B4-BE49-F238E27FC236}">
                  <a16:creationId xmlns:a16="http://schemas.microsoft.com/office/drawing/2014/main" id="{D01E7AA1-89FF-3B5C-4F6D-0CD00D146A58}"/>
                </a:ext>
              </a:extLst>
            </p:cNvPr>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1" name="Freeform 22">
              <a:extLst>
                <a:ext uri="{FF2B5EF4-FFF2-40B4-BE49-F238E27FC236}">
                  <a16:creationId xmlns:a16="http://schemas.microsoft.com/office/drawing/2014/main" id="{EDE4423F-2D2F-1609-A65E-ED0AEC38256B}"/>
                </a:ext>
              </a:extLst>
            </p:cNvPr>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17">
                <a:extLst>
                  <a:ext uri="{96DAC541-7B7A-43D3-8B79-37D633B846F1}">
                    <asvg:svgBlip xmlns:asvg="http://schemas.microsoft.com/office/drawing/2016/SVG/main" r:embed="rId18"/>
                  </a:ext>
                </a:extLst>
              </a:blip>
              <a:stretch>
                <a:fillRect/>
              </a:stretch>
            </a:blipFill>
          </p:spPr>
        </p:sp>
      </p:grpSp>
      <p:sp>
        <p:nvSpPr>
          <p:cNvPr id="42" name="Freeform 16">
            <a:extLst>
              <a:ext uri="{FF2B5EF4-FFF2-40B4-BE49-F238E27FC236}">
                <a16:creationId xmlns:a16="http://schemas.microsoft.com/office/drawing/2014/main" id="{A005F7E7-B19E-6DF5-4BAC-4541FAF89E84}"/>
              </a:ext>
            </a:extLst>
          </p:cNvPr>
          <p:cNvSpPr/>
          <p:nvPr/>
        </p:nvSpPr>
        <p:spPr>
          <a:xfrm rot="-7077345">
            <a:off x="15216887" y="-984531"/>
            <a:ext cx="3388983" cy="4502272"/>
          </a:xfrm>
          <a:custGeom>
            <a:avLst/>
            <a:gdLst/>
            <a:ahLst/>
            <a:cxnLst/>
            <a:rect l="l" t="t" r="r" b="b"/>
            <a:pathLst>
              <a:path w="3388983" h="4502272">
                <a:moveTo>
                  <a:pt x="0" y="0"/>
                </a:moveTo>
                <a:lnTo>
                  <a:pt x="3388984" y="0"/>
                </a:lnTo>
                <a:lnTo>
                  <a:pt x="3388984" y="4502272"/>
                </a:lnTo>
                <a:lnTo>
                  <a:pt x="0" y="450227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3" name="Freeform 25">
            <a:extLst>
              <a:ext uri="{FF2B5EF4-FFF2-40B4-BE49-F238E27FC236}">
                <a16:creationId xmlns:a16="http://schemas.microsoft.com/office/drawing/2014/main" id="{AFD52363-A5F2-BE6D-AB39-CCB50AACEACA}"/>
              </a:ext>
            </a:extLst>
          </p:cNvPr>
          <p:cNvSpPr/>
          <p:nvPr/>
        </p:nvSpPr>
        <p:spPr>
          <a:xfrm>
            <a:off x="15943319" y="55748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1"/>
            <a:stretch>
              <a:fillRect r="-186187"/>
            </a:stretch>
          </a:blipFill>
        </p:spPr>
      </p:sp>
      <p:sp>
        <p:nvSpPr>
          <p:cNvPr id="44" name="Freeform 18">
            <a:extLst>
              <a:ext uri="{FF2B5EF4-FFF2-40B4-BE49-F238E27FC236}">
                <a16:creationId xmlns:a16="http://schemas.microsoft.com/office/drawing/2014/main" id="{D6EBE03D-97D5-56F6-536F-15EA7E395E2C}"/>
              </a:ext>
            </a:extLst>
          </p:cNvPr>
          <p:cNvSpPr/>
          <p:nvPr/>
        </p:nvSpPr>
        <p:spPr>
          <a:xfrm rot="-1598286">
            <a:off x="391740" y="5801279"/>
            <a:ext cx="2990312" cy="4530776"/>
          </a:xfrm>
          <a:custGeom>
            <a:avLst/>
            <a:gdLst/>
            <a:ahLst/>
            <a:cxnLst/>
            <a:rect l="l" t="t" r="r" b="b"/>
            <a:pathLst>
              <a:path w="2990312" h="4530776">
                <a:moveTo>
                  <a:pt x="0" y="0"/>
                </a:moveTo>
                <a:lnTo>
                  <a:pt x="2990313" y="0"/>
                </a:lnTo>
                <a:lnTo>
                  <a:pt x="2990313" y="4530777"/>
                </a:lnTo>
                <a:lnTo>
                  <a:pt x="0" y="453077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3089651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29"/>
                                        </p:tgtEl>
                                        <p:attrNameLst>
                                          <p:attrName>fillcolor</p:attrName>
                                        </p:attrNameLst>
                                      </p:cBhvr>
                                      <p:to>
                                        <a:srgbClr val="FF0066"/>
                                      </p:to>
                                    </p:animClr>
                                    <p:set>
                                      <p:cBhvr>
                                        <p:cTn id="7" dur="250" fill="hold"/>
                                        <p:tgtEl>
                                          <p:spTgt spid="29"/>
                                        </p:tgtEl>
                                        <p:attrNameLst>
                                          <p:attrName>fill.type</p:attrName>
                                        </p:attrNameLst>
                                      </p:cBhvr>
                                      <p:to>
                                        <p:strVal val="solid"/>
                                      </p:to>
                                    </p:set>
                                    <p:set>
                                      <p:cBhvr>
                                        <p:cTn id="8" dur="250" fill="hold"/>
                                        <p:tgtEl>
                                          <p:spTgt spid="2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8"/>
                                        </p:tgtEl>
                                        <p:attrNameLst>
                                          <p:attrName>fillcolor</p:attrName>
                                        </p:attrNameLst>
                                      </p:cBhvr>
                                      <p:to>
                                        <a:srgbClr val="FF0066"/>
                                      </p:to>
                                    </p:animClr>
                                    <p:set>
                                      <p:cBhvr>
                                        <p:cTn id="11" dur="250" fill="hold"/>
                                        <p:tgtEl>
                                          <p:spTgt spid="28"/>
                                        </p:tgtEl>
                                        <p:attrNameLst>
                                          <p:attrName>fill.type</p:attrName>
                                        </p:attrNameLst>
                                      </p:cBhvr>
                                      <p:to>
                                        <p:strVal val="solid"/>
                                      </p:to>
                                    </p:set>
                                    <p:set>
                                      <p:cBhvr>
                                        <p:cTn id="12" dur="250" fill="hold"/>
                                        <p:tgtEl>
                                          <p:spTgt spid="28"/>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31"/>
                                        </p:tgtEl>
                                        <p:attrNameLst>
                                          <p:attrName>fillcolor</p:attrName>
                                        </p:attrNameLst>
                                      </p:cBhvr>
                                      <p:to>
                                        <a:srgbClr val="FF0066"/>
                                      </p:to>
                                    </p:animClr>
                                    <p:set>
                                      <p:cBhvr>
                                        <p:cTn id="18" dur="250" fill="hold"/>
                                        <p:tgtEl>
                                          <p:spTgt spid="31"/>
                                        </p:tgtEl>
                                        <p:attrNameLst>
                                          <p:attrName>fill.type</p:attrName>
                                        </p:attrNameLst>
                                      </p:cBhvr>
                                      <p:to>
                                        <p:strVal val="solid"/>
                                      </p:to>
                                    </p:set>
                                    <p:set>
                                      <p:cBhvr>
                                        <p:cTn id="19" dur="250" fill="hold"/>
                                        <p:tgtEl>
                                          <p:spTgt spid="31"/>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par>
                                <p:cTn id="20" presetID="1" presetClass="emph" presetSubtype="2" fill="hold" nodeType="withEffect">
                                  <p:stCondLst>
                                    <p:cond delay="0"/>
                                  </p:stCondLst>
                                  <p:childTnLst>
                                    <p:animClr clrSpc="rgb" dir="cw">
                                      <p:cBhvr>
                                        <p:cTn id="21" dur="250" fill="hold"/>
                                        <p:tgtEl>
                                          <p:spTgt spid="30"/>
                                        </p:tgtEl>
                                        <p:attrNameLst>
                                          <p:attrName>fillcolor</p:attrName>
                                        </p:attrNameLst>
                                      </p:cBhvr>
                                      <p:to>
                                        <a:srgbClr val="FF0066"/>
                                      </p:to>
                                    </p:animClr>
                                    <p:set>
                                      <p:cBhvr>
                                        <p:cTn id="22" dur="250" fill="hold"/>
                                        <p:tgtEl>
                                          <p:spTgt spid="30"/>
                                        </p:tgtEl>
                                        <p:attrNameLst>
                                          <p:attrName>fill.type</p:attrName>
                                        </p:attrNameLst>
                                      </p:cBhvr>
                                      <p:to>
                                        <p:strVal val="solid"/>
                                      </p:to>
                                    </p:set>
                                    <p:set>
                                      <p:cBhvr>
                                        <p:cTn id="23" dur="250" fill="hold"/>
                                        <p:tgtEl>
                                          <p:spTgt spid="30"/>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33"/>
                                        </p:tgtEl>
                                        <p:attrNameLst>
                                          <p:attrName>fillcolor</p:attrName>
                                        </p:attrNameLst>
                                      </p:cBhvr>
                                      <p:to>
                                        <a:srgbClr val="FF0066"/>
                                      </p:to>
                                    </p:animClr>
                                    <p:set>
                                      <p:cBhvr>
                                        <p:cTn id="29" dur="250" fill="hold"/>
                                        <p:tgtEl>
                                          <p:spTgt spid="33"/>
                                        </p:tgtEl>
                                        <p:attrNameLst>
                                          <p:attrName>fill.type</p:attrName>
                                        </p:attrNameLst>
                                      </p:cBhvr>
                                      <p:to>
                                        <p:strVal val="solid"/>
                                      </p:to>
                                    </p:set>
                                    <p:set>
                                      <p:cBhvr>
                                        <p:cTn id="30" dur="250" fill="hold"/>
                                        <p:tgtEl>
                                          <p:spTgt spid="3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par>
                                <p:cTn id="31" presetID="1" presetClass="emph" presetSubtype="2" fill="hold" nodeType="withEffect">
                                  <p:stCondLst>
                                    <p:cond delay="0"/>
                                  </p:stCondLst>
                                  <p:childTnLst>
                                    <p:animClr clrSpc="rgb" dir="cw">
                                      <p:cBhvr>
                                        <p:cTn id="32" dur="250" fill="hold"/>
                                        <p:tgtEl>
                                          <p:spTgt spid="32"/>
                                        </p:tgtEl>
                                        <p:attrNameLst>
                                          <p:attrName>fillcolor</p:attrName>
                                        </p:attrNameLst>
                                      </p:cBhvr>
                                      <p:to>
                                        <a:srgbClr val="FF0066"/>
                                      </p:to>
                                    </p:animClr>
                                    <p:set>
                                      <p:cBhvr>
                                        <p:cTn id="33" dur="250" fill="hold"/>
                                        <p:tgtEl>
                                          <p:spTgt spid="32"/>
                                        </p:tgtEl>
                                        <p:attrNameLst>
                                          <p:attrName>fill.type</p:attrName>
                                        </p:attrNameLst>
                                      </p:cBhvr>
                                      <p:to>
                                        <p:strVal val="solid"/>
                                      </p:to>
                                    </p:set>
                                    <p:set>
                                      <p:cBhvr>
                                        <p:cTn id="34" dur="250" fill="hold"/>
                                        <p:tgtEl>
                                          <p:spTgt spid="32"/>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35"/>
                                        </p:tgtEl>
                                        <p:attrNameLst>
                                          <p:attrName>fillcolor</p:attrName>
                                        </p:attrNameLst>
                                      </p:cBhvr>
                                      <p:to>
                                        <a:srgbClr val="92D050"/>
                                      </p:to>
                                    </p:animClr>
                                    <p:set>
                                      <p:cBhvr>
                                        <p:cTn id="40" dur="250" fill="hold"/>
                                        <p:tgtEl>
                                          <p:spTgt spid="35"/>
                                        </p:tgtEl>
                                        <p:attrNameLst>
                                          <p:attrName>fill.type</p:attrName>
                                        </p:attrNameLst>
                                      </p:cBhvr>
                                      <p:to>
                                        <p:strVal val="solid"/>
                                      </p:to>
                                    </p:set>
                                    <p:set>
                                      <p:cBhvr>
                                        <p:cTn id="41" dur="250" fill="hold"/>
                                        <p:tgtEl>
                                          <p:spTgt spid="3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par>
                                <p:cTn id="42" presetID="1" presetClass="emph" presetSubtype="2" fill="hold" nodeType="withEffect">
                                  <p:stCondLst>
                                    <p:cond delay="0"/>
                                  </p:stCondLst>
                                  <p:childTnLst>
                                    <p:animClr clrSpc="rgb" dir="cw">
                                      <p:cBhvr>
                                        <p:cTn id="43" dur="250" fill="hold"/>
                                        <p:tgtEl>
                                          <p:spTgt spid="34"/>
                                        </p:tgtEl>
                                        <p:attrNameLst>
                                          <p:attrName>fillcolor</p:attrName>
                                        </p:attrNameLst>
                                      </p:cBhvr>
                                      <p:to>
                                        <a:srgbClr val="92D050"/>
                                      </p:to>
                                    </p:animClr>
                                    <p:set>
                                      <p:cBhvr>
                                        <p:cTn id="44" dur="250" fill="hold"/>
                                        <p:tgtEl>
                                          <p:spTgt spid="34"/>
                                        </p:tgtEl>
                                        <p:attrNameLst>
                                          <p:attrName>fill.type</p:attrName>
                                        </p:attrNameLst>
                                      </p:cBhvr>
                                      <p:to>
                                        <p:strVal val="solid"/>
                                      </p:to>
                                    </p:set>
                                    <p:set>
                                      <p:cBhvr>
                                        <p:cTn id="45" dur="250" fill="hold"/>
                                        <p:tgtEl>
                                          <p:spTgt spid="34"/>
                                        </p:tgtEl>
                                        <p:attrNameLst>
                                          <p:attrName>fill.on</p:attrName>
                                        </p:attrNameLst>
                                      </p:cBhvr>
                                      <p:to>
                                        <p:strVal val="true"/>
                                      </p:to>
                                    </p:set>
                                  </p:childTnLst>
                                </p:cTn>
                              </p:par>
                            </p:childTnLst>
                          </p:cTn>
                        </p:par>
                      </p:childTnLst>
                    </p:cTn>
                  </p:par>
                </p:childTnLst>
              </p:cTn>
              <p:nextCondLst>
                <p:cond evt="onClick" delay="0">
                  <p:tgtEl>
                    <p:spTgt spid="3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0825D-51E7-6683-EF5F-ACFB736BD9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EB2AF5-5C0F-EE85-6010-95F38719A83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sp>
      <p:grpSp>
        <p:nvGrpSpPr>
          <p:cNvPr id="3" name="Group 3">
            <a:extLst>
              <a:ext uri="{FF2B5EF4-FFF2-40B4-BE49-F238E27FC236}">
                <a16:creationId xmlns:a16="http://schemas.microsoft.com/office/drawing/2014/main" id="{81923A0E-2AA9-C046-1463-BDD406ABBEE6}"/>
              </a:ext>
            </a:extLst>
          </p:cNvPr>
          <p:cNvGrpSpPr/>
          <p:nvPr/>
        </p:nvGrpSpPr>
        <p:grpSpPr>
          <a:xfrm rot="-3727232">
            <a:off x="13755286" y="-4268658"/>
            <a:ext cx="3966617" cy="9338525"/>
            <a:chOff x="0" y="0"/>
            <a:chExt cx="1044706" cy="2459529"/>
          </a:xfrm>
        </p:grpSpPr>
        <p:sp>
          <p:nvSpPr>
            <p:cNvPr id="4" name="Freeform 4">
              <a:extLst>
                <a:ext uri="{FF2B5EF4-FFF2-40B4-BE49-F238E27FC236}">
                  <a16:creationId xmlns:a16="http://schemas.microsoft.com/office/drawing/2014/main" id="{D8267675-CDA2-9F2D-9863-B29D1BD1BA68}"/>
                </a:ext>
              </a:extLst>
            </p:cNvPr>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a:extLst>
                <a:ext uri="{FF2B5EF4-FFF2-40B4-BE49-F238E27FC236}">
                  <a16:creationId xmlns:a16="http://schemas.microsoft.com/office/drawing/2014/main" id="{0EBBFFF5-9EF4-47DB-72A8-55CC9BDBF144}"/>
                </a:ext>
              </a:extLst>
            </p:cNvPr>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9EFC2809-5512-D69D-4B87-039A17CAF507}"/>
              </a:ext>
            </a:extLst>
          </p:cNvPr>
          <p:cNvGrpSpPr/>
          <p:nvPr/>
        </p:nvGrpSpPr>
        <p:grpSpPr>
          <a:xfrm rot="-3522699">
            <a:off x="404817" y="4809440"/>
            <a:ext cx="4763283" cy="9858743"/>
            <a:chOff x="0" y="0"/>
            <a:chExt cx="1254527" cy="2596541"/>
          </a:xfrm>
        </p:grpSpPr>
        <p:sp>
          <p:nvSpPr>
            <p:cNvPr id="7" name="Freeform 7">
              <a:extLst>
                <a:ext uri="{FF2B5EF4-FFF2-40B4-BE49-F238E27FC236}">
                  <a16:creationId xmlns:a16="http://schemas.microsoft.com/office/drawing/2014/main" id="{677DC74F-FE59-EC5C-E675-EC5C04AB2B90}"/>
                </a:ext>
              </a:extLst>
            </p:cNvPr>
            <p:cNvSpPr/>
            <p:nvPr/>
          </p:nvSpPr>
          <p:spPr>
            <a:xfrm>
              <a:off x="0" y="0"/>
              <a:ext cx="1254527" cy="2596541"/>
            </a:xfrm>
            <a:custGeom>
              <a:avLst/>
              <a:gdLst/>
              <a:ahLst/>
              <a:cxnLst/>
              <a:rect l="l" t="t" r="r" b="b"/>
              <a:pathLst>
                <a:path w="1254527" h="2596541">
                  <a:moveTo>
                    <a:pt x="0" y="0"/>
                  </a:moveTo>
                  <a:lnTo>
                    <a:pt x="1254527" y="0"/>
                  </a:lnTo>
                  <a:lnTo>
                    <a:pt x="1254527" y="2596541"/>
                  </a:lnTo>
                  <a:lnTo>
                    <a:pt x="0" y="2596541"/>
                  </a:lnTo>
                  <a:close/>
                </a:path>
              </a:pathLst>
            </a:custGeom>
            <a:solidFill>
              <a:srgbClr val="5CE1E6"/>
            </a:solidFill>
            <a:ln w="333375" cap="sq">
              <a:solidFill>
                <a:srgbClr val="FFFFFF"/>
              </a:solidFill>
              <a:prstDash val="solid"/>
              <a:miter/>
            </a:ln>
          </p:spPr>
        </p:sp>
        <p:sp>
          <p:nvSpPr>
            <p:cNvPr id="8" name="TextBox 8">
              <a:extLst>
                <a:ext uri="{FF2B5EF4-FFF2-40B4-BE49-F238E27FC236}">
                  <a16:creationId xmlns:a16="http://schemas.microsoft.com/office/drawing/2014/main" id="{FFAB4F10-6A1A-298D-4ED3-EED9BE47B139}"/>
                </a:ext>
              </a:extLst>
            </p:cNvPr>
            <p:cNvSpPr txBox="1"/>
            <p:nvPr/>
          </p:nvSpPr>
          <p:spPr>
            <a:xfrm>
              <a:off x="0" y="-38100"/>
              <a:ext cx="1254527"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D1061D72-C7C7-DA5F-783A-A9273F269F32}"/>
              </a:ext>
            </a:extLst>
          </p:cNvPr>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6"/>
            <a:stretch>
              <a:fillRect t="-22780" b="-23060"/>
            </a:stretch>
          </a:blipFill>
        </p:spPr>
      </p:sp>
      <p:sp>
        <p:nvSpPr>
          <p:cNvPr id="10" name="Freeform 10">
            <a:extLst>
              <a:ext uri="{FF2B5EF4-FFF2-40B4-BE49-F238E27FC236}">
                <a16:creationId xmlns:a16="http://schemas.microsoft.com/office/drawing/2014/main" id="{AFD343D1-E789-C60C-DE5C-148973C04137}"/>
              </a:ext>
            </a:extLst>
          </p:cNvPr>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6"/>
            <a:stretch>
              <a:fillRect t="-21721" b="-17342"/>
            </a:stretch>
          </a:blipFill>
        </p:spPr>
      </p:sp>
      <p:sp>
        <p:nvSpPr>
          <p:cNvPr id="11" name="Freeform 11">
            <a:extLst>
              <a:ext uri="{FF2B5EF4-FFF2-40B4-BE49-F238E27FC236}">
                <a16:creationId xmlns:a16="http://schemas.microsoft.com/office/drawing/2014/main" id="{6DDB59B6-B85E-E386-1F04-8F42E0D24D3A}"/>
              </a:ext>
            </a:extLst>
          </p:cNvPr>
          <p:cNvSpPr/>
          <p:nvPr/>
        </p:nvSpPr>
        <p:spPr>
          <a:xfrm>
            <a:off x="-1316650" y="-1574159"/>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a:extLst>
              <a:ext uri="{FF2B5EF4-FFF2-40B4-BE49-F238E27FC236}">
                <a16:creationId xmlns:a16="http://schemas.microsoft.com/office/drawing/2014/main" id="{312D0042-CF8F-8DF1-1FAD-7EE798B23AB1}"/>
              </a:ext>
            </a:extLst>
          </p:cNvPr>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a:extLst>
              <a:ext uri="{FF2B5EF4-FFF2-40B4-BE49-F238E27FC236}">
                <a16:creationId xmlns:a16="http://schemas.microsoft.com/office/drawing/2014/main" id="{29C132B9-9201-C344-9506-31296F5B6907}"/>
              </a:ext>
            </a:extLst>
          </p:cNvPr>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102D2C1E-0AAB-EC47-8A44-35638CC80297}"/>
              </a:ext>
            </a:extLst>
          </p:cNvPr>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sp>
        <p:nvSpPr>
          <p:cNvPr id="15" name="Freeform 15">
            <a:extLst>
              <a:ext uri="{FF2B5EF4-FFF2-40B4-BE49-F238E27FC236}">
                <a16:creationId xmlns:a16="http://schemas.microsoft.com/office/drawing/2014/main" id="{A9F97105-D49B-1C8E-86A2-DC347F3177B3}"/>
              </a:ext>
            </a:extLst>
          </p:cNvPr>
          <p:cNvSpPr/>
          <p:nvPr/>
        </p:nvSpPr>
        <p:spPr>
          <a:xfrm rot="-10800000" flipV="1">
            <a:off x="609599" y="-474957"/>
            <a:ext cx="17297400" cy="10545508"/>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a:extLst>
              <a:ext uri="{FF2B5EF4-FFF2-40B4-BE49-F238E27FC236}">
                <a16:creationId xmlns:a16="http://schemas.microsoft.com/office/drawing/2014/main" id="{724BFFD3-C9E4-77CD-441B-7E9E889A9716}"/>
              </a:ext>
            </a:extLst>
          </p:cNvPr>
          <p:cNvSpPr/>
          <p:nvPr/>
        </p:nvSpPr>
        <p:spPr>
          <a:xfrm rot="-676186">
            <a:off x="-175823" y="-180205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TextBox 23">
            <a:extLst>
              <a:ext uri="{FF2B5EF4-FFF2-40B4-BE49-F238E27FC236}">
                <a16:creationId xmlns:a16="http://schemas.microsoft.com/office/drawing/2014/main" id="{652841D9-1109-2AE8-CB8F-47C3208F37CF}"/>
              </a:ext>
            </a:extLst>
          </p:cNvPr>
          <p:cNvSpPr txBox="1"/>
          <p:nvPr/>
        </p:nvSpPr>
        <p:spPr>
          <a:xfrm>
            <a:off x="2564777" y="657685"/>
            <a:ext cx="13078079" cy="1104355"/>
          </a:xfrm>
          <a:prstGeom prst="rect">
            <a:avLst/>
          </a:prstGeom>
        </p:spPr>
        <p:txBody>
          <a:bodyPr wrap="square" lIns="0" tIns="0" rIns="0" bIns="0" rtlCol="0" anchor="t">
            <a:spAutoFit/>
          </a:bodyPr>
          <a:lstStyle/>
          <a:p>
            <a:pPr algn="ctr">
              <a:lnSpc>
                <a:spcPts val="7970"/>
              </a:lnSpc>
            </a:pPr>
            <a:r>
              <a:rPr lang="en-US" sz="9962" dirty="0">
                <a:solidFill>
                  <a:srgbClr val="FF66C4"/>
                </a:solidFill>
                <a:latin typeface="Luckiest Guy"/>
                <a:ea typeface="Luckiest Guy"/>
                <a:cs typeface="Luckiest Guy"/>
                <a:sym typeface="Luckiest Guy"/>
              </a:rPr>
              <a:t>QUIZ TIME!</a:t>
            </a:r>
          </a:p>
        </p:txBody>
      </p:sp>
      <p:grpSp>
        <p:nvGrpSpPr>
          <p:cNvPr id="24" name="Tekhnologic">
            <a:extLst>
              <a:ext uri="{FF2B5EF4-FFF2-40B4-BE49-F238E27FC236}">
                <a16:creationId xmlns:a16="http://schemas.microsoft.com/office/drawing/2014/main" id="{A8E39FCC-E9C6-0067-16FE-CEF3C5E70C19}"/>
              </a:ext>
            </a:extLst>
          </p:cNvPr>
          <p:cNvGrpSpPr/>
          <p:nvPr/>
        </p:nvGrpSpPr>
        <p:grpSpPr>
          <a:xfrm>
            <a:off x="2303822" y="8697258"/>
            <a:ext cx="1110950" cy="283500"/>
            <a:chOff x="1116340" y="5884097"/>
            <a:chExt cx="987510" cy="252000"/>
          </a:xfrm>
        </p:grpSpPr>
        <p:pic>
          <p:nvPicPr>
            <p:cNvPr id="26" name="Logo">
              <a:extLst>
                <a:ext uri="{FF2B5EF4-FFF2-40B4-BE49-F238E27FC236}">
                  <a16:creationId xmlns:a16="http://schemas.microsoft.com/office/drawing/2014/main" id="{FB10919B-2B88-1E63-615D-B4B695B5D915}"/>
                </a:ext>
              </a:extLst>
            </p:cNvPr>
            <p:cNvPicPr>
              <a:picLocks noChangeAspect="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6340" y="5884097"/>
              <a:ext cx="252000" cy="252000"/>
            </a:xfrm>
            <a:prstGeom prst="rect">
              <a:avLst/>
            </a:prstGeom>
          </p:spPr>
        </p:pic>
        <p:sp>
          <p:nvSpPr>
            <p:cNvPr id="27" name="Text">
              <a:extLst>
                <a:ext uri="{FF2B5EF4-FFF2-40B4-BE49-F238E27FC236}">
                  <a16:creationId xmlns:a16="http://schemas.microsoft.com/office/drawing/2014/main" id="{0BA5C11C-2CF7-1421-64F3-B19BB24B0F77}"/>
                </a:ext>
              </a:extLst>
            </p:cNvPr>
            <p:cNvSpPr/>
            <p:nvPr/>
          </p:nvSpPr>
          <p:spPr>
            <a:xfrm>
              <a:off x="1368606" y="5933153"/>
              <a:ext cx="735244" cy="153888"/>
            </a:xfrm>
            <a:prstGeom prst="rect">
              <a:avLst/>
            </a:prstGeom>
            <a:noFill/>
          </p:spPr>
          <p:txBody>
            <a:bodyPr wrap="none" lIns="0" tIns="0" rIns="0" bIns="0">
              <a:spAutoFit/>
            </a:bodyPr>
            <a:lstStyle/>
            <a:p>
              <a:pPr algn="ctr"/>
              <a:r>
                <a:rPr lang="en-US" sz="1125" dirty="0">
                  <a:ln w="0"/>
                  <a:solidFill>
                    <a:srgbClr val="2C63A8"/>
                  </a:solidFill>
                  <a:latin typeface="Century Gothic" panose="020B0502020202020204" pitchFamily="34" charset="0"/>
                </a:rPr>
                <a:t>tekhnologic</a:t>
              </a:r>
            </a:p>
          </p:txBody>
        </p:sp>
      </p:grpSp>
      <p:sp>
        <p:nvSpPr>
          <p:cNvPr id="28" name="A">
            <a:extLst>
              <a:ext uri="{FF2B5EF4-FFF2-40B4-BE49-F238E27FC236}">
                <a16:creationId xmlns:a16="http://schemas.microsoft.com/office/drawing/2014/main" id="{3190AF08-D59B-E8A0-868F-5398486CEA0A}"/>
              </a:ext>
            </a:extLst>
          </p:cNvPr>
          <p:cNvSpPr/>
          <p:nvPr/>
        </p:nvSpPr>
        <p:spPr>
          <a:xfrm>
            <a:off x="2644358" y="4251190"/>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A</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29" name="A_answer">
            <a:extLst>
              <a:ext uri="{FF2B5EF4-FFF2-40B4-BE49-F238E27FC236}">
                <a16:creationId xmlns:a16="http://schemas.microsoft.com/office/drawing/2014/main" id="{1211426B-1460-B4E2-AD14-CA26D0FF3CE6}"/>
              </a:ext>
            </a:extLst>
          </p:cNvPr>
          <p:cNvSpPr/>
          <p:nvPr/>
        </p:nvSpPr>
        <p:spPr>
          <a:xfrm>
            <a:off x="3946883"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Wine</a:t>
            </a:r>
            <a:endParaRPr lang="en-GB" sz="4950" dirty="0">
              <a:solidFill>
                <a:schemeClr val="bg1"/>
              </a:solidFill>
              <a:latin typeface="+mj-lt"/>
            </a:endParaRPr>
          </a:p>
        </p:txBody>
      </p:sp>
      <p:sp>
        <p:nvSpPr>
          <p:cNvPr id="30" name="B">
            <a:extLst>
              <a:ext uri="{FF2B5EF4-FFF2-40B4-BE49-F238E27FC236}">
                <a16:creationId xmlns:a16="http://schemas.microsoft.com/office/drawing/2014/main" id="{2D04A958-1370-5791-FBB1-F94357E08911}"/>
              </a:ext>
            </a:extLst>
          </p:cNvPr>
          <p:cNvSpPr/>
          <p:nvPr/>
        </p:nvSpPr>
        <p:spPr>
          <a:xfrm>
            <a:off x="9399478" y="4249642"/>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B</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1" name="B_answer">
            <a:extLst>
              <a:ext uri="{FF2B5EF4-FFF2-40B4-BE49-F238E27FC236}">
                <a16:creationId xmlns:a16="http://schemas.microsoft.com/office/drawing/2014/main" id="{3102E575-40E5-B49E-6AB5-B6EB1509AE24}"/>
              </a:ext>
            </a:extLst>
          </p:cNvPr>
          <p:cNvSpPr/>
          <p:nvPr/>
        </p:nvSpPr>
        <p:spPr>
          <a:xfrm>
            <a:off x="10702002"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Nothing</a:t>
            </a:r>
            <a:endParaRPr lang="en-GB" sz="4950" dirty="0">
              <a:solidFill>
                <a:schemeClr val="bg1"/>
              </a:solidFill>
              <a:latin typeface="+mj-lt"/>
            </a:endParaRPr>
          </a:p>
        </p:txBody>
      </p:sp>
      <p:sp>
        <p:nvSpPr>
          <p:cNvPr id="32" name="C">
            <a:extLst>
              <a:ext uri="{FF2B5EF4-FFF2-40B4-BE49-F238E27FC236}">
                <a16:creationId xmlns:a16="http://schemas.microsoft.com/office/drawing/2014/main" id="{BC0AB91E-A53A-9304-2620-59BF0E361238}"/>
              </a:ext>
            </a:extLst>
          </p:cNvPr>
          <p:cNvSpPr/>
          <p:nvPr/>
        </p:nvSpPr>
        <p:spPr>
          <a:xfrm>
            <a:off x="2644358" y="6063746"/>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C</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3" name="C_answer">
            <a:extLst>
              <a:ext uri="{FF2B5EF4-FFF2-40B4-BE49-F238E27FC236}">
                <a16:creationId xmlns:a16="http://schemas.microsoft.com/office/drawing/2014/main" id="{7F9DDA14-F504-0EB2-8344-55CD0652A33C}"/>
              </a:ext>
            </a:extLst>
          </p:cNvPr>
          <p:cNvSpPr/>
          <p:nvPr/>
        </p:nvSpPr>
        <p:spPr>
          <a:xfrm>
            <a:off x="3946883"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Juice</a:t>
            </a:r>
            <a:endParaRPr lang="en-GB" sz="4950" dirty="0">
              <a:solidFill>
                <a:schemeClr val="bg1"/>
              </a:solidFill>
              <a:latin typeface="+mj-lt"/>
            </a:endParaRPr>
          </a:p>
        </p:txBody>
      </p:sp>
      <p:sp>
        <p:nvSpPr>
          <p:cNvPr id="34" name="D">
            <a:extLst>
              <a:ext uri="{FF2B5EF4-FFF2-40B4-BE49-F238E27FC236}">
                <a16:creationId xmlns:a16="http://schemas.microsoft.com/office/drawing/2014/main" id="{55BE21F0-4393-2704-FD5A-DE37012B2351}"/>
              </a:ext>
            </a:extLst>
          </p:cNvPr>
          <p:cNvSpPr/>
          <p:nvPr/>
        </p:nvSpPr>
        <p:spPr>
          <a:xfrm>
            <a:off x="9399478" y="6062197"/>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D</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5" name="D_answer">
            <a:extLst>
              <a:ext uri="{FF2B5EF4-FFF2-40B4-BE49-F238E27FC236}">
                <a16:creationId xmlns:a16="http://schemas.microsoft.com/office/drawing/2014/main" id="{9C51C4BC-1D1B-B272-3641-CE16FCF98209}"/>
              </a:ext>
            </a:extLst>
          </p:cNvPr>
          <p:cNvSpPr/>
          <p:nvPr/>
        </p:nvSpPr>
        <p:spPr>
          <a:xfrm>
            <a:off x="10702002"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5400" b="1" spc="19" dirty="0">
                <a:solidFill>
                  <a:schemeClr val="bg1"/>
                </a:solidFill>
                <a:latin typeface="Playpen Sans Bold"/>
                <a:ea typeface="Playpen Sans Bold"/>
                <a:cs typeface="Playpen Sans Bold"/>
                <a:sym typeface="Playpen Sans Bold"/>
              </a:rPr>
              <a:t>Water</a:t>
            </a:r>
            <a:endParaRPr lang="en-US" sz="5063" dirty="0">
              <a:solidFill>
                <a:schemeClr val="bg1"/>
              </a:solidFill>
            </a:endParaRPr>
          </a:p>
        </p:txBody>
      </p:sp>
      <p:sp>
        <p:nvSpPr>
          <p:cNvPr id="36" name="Question box">
            <a:extLst>
              <a:ext uri="{FF2B5EF4-FFF2-40B4-BE49-F238E27FC236}">
                <a16:creationId xmlns:a16="http://schemas.microsoft.com/office/drawing/2014/main" id="{E5AE0FDE-2857-BF7E-06C7-DAA4E4A81310}"/>
              </a:ext>
            </a:extLst>
          </p:cNvPr>
          <p:cNvSpPr/>
          <p:nvPr/>
        </p:nvSpPr>
        <p:spPr>
          <a:xfrm>
            <a:off x="2642570" y="1630183"/>
            <a:ext cx="12960000" cy="2430000"/>
          </a:xfrm>
          <a:prstGeom prst="roundRect">
            <a:avLst/>
          </a:pr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ts val="1903"/>
              </a:lnSpc>
            </a:pPr>
            <a:r>
              <a:rPr lang="en-US" sz="4400" b="1" spc="19" dirty="0">
                <a:solidFill>
                  <a:schemeClr val="bg1"/>
                </a:solidFill>
                <a:latin typeface="Playpen Sans Bold"/>
                <a:ea typeface="Playpen Sans Bold"/>
                <a:cs typeface="Playpen Sans Bold"/>
                <a:sym typeface="Playpen Sans Bold"/>
              </a:rPr>
              <a:t>What was in the jars before?</a:t>
            </a:r>
          </a:p>
        </p:txBody>
      </p:sp>
      <p:sp>
        <p:nvSpPr>
          <p:cNvPr id="37" name="Score Button">
            <a:hlinkClick r:id="" action="ppaction://hlinkshowjump?jump=nextslide" tooltip="Next Question!" highlightClick="1">
              <a:snd r:embed="rId14" name="click.wav"/>
            </a:hlinkClick>
            <a:extLst>
              <a:ext uri="{FF2B5EF4-FFF2-40B4-BE49-F238E27FC236}">
                <a16:creationId xmlns:a16="http://schemas.microsoft.com/office/drawing/2014/main" id="{B1B94809-0F57-DC55-8A9D-CDB7FFBAD13D}"/>
              </a:ext>
            </a:extLst>
          </p:cNvPr>
          <p:cNvSpPr/>
          <p:nvPr/>
        </p:nvSpPr>
        <p:spPr>
          <a:xfrm>
            <a:off x="14792570" y="8089758"/>
            <a:ext cx="810000" cy="6075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0" dirty="0">
                <a:solidFill>
                  <a:schemeClr val="accent1">
                    <a:lumMod val="60000"/>
                    <a:lumOff val="40000"/>
                  </a:schemeClr>
                </a:solidFill>
                <a:latin typeface="+mj-lt"/>
              </a:rPr>
              <a:t>&gt;</a:t>
            </a:r>
            <a:endParaRPr lang="en-GB" sz="4950" dirty="0">
              <a:solidFill>
                <a:schemeClr val="accent1">
                  <a:lumMod val="60000"/>
                  <a:lumOff val="40000"/>
                </a:schemeClr>
              </a:solidFill>
              <a:latin typeface="+mj-lt"/>
            </a:endParaRPr>
          </a:p>
        </p:txBody>
      </p:sp>
      <p:grpSp>
        <p:nvGrpSpPr>
          <p:cNvPr id="38" name="Group 19">
            <a:extLst>
              <a:ext uri="{FF2B5EF4-FFF2-40B4-BE49-F238E27FC236}">
                <a16:creationId xmlns:a16="http://schemas.microsoft.com/office/drawing/2014/main" id="{532BAB90-4B47-C649-94F1-20996DD132B6}"/>
              </a:ext>
            </a:extLst>
          </p:cNvPr>
          <p:cNvGrpSpPr/>
          <p:nvPr/>
        </p:nvGrpSpPr>
        <p:grpSpPr>
          <a:xfrm>
            <a:off x="13929117" y="4254530"/>
            <a:ext cx="5518476" cy="6717055"/>
            <a:chOff x="0" y="0"/>
            <a:chExt cx="7357968" cy="8956073"/>
          </a:xfrm>
        </p:grpSpPr>
        <p:sp>
          <p:nvSpPr>
            <p:cNvPr id="39" name="Freeform 20">
              <a:extLst>
                <a:ext uri="{FF2B5EF4-FFF2-40B4-BE49-F238E27FC236}">
                  <a16:creationId xmlns:a16="http://schemas.microsoft.com/office/drawing/2014/main" id="{652F17B7-24A2-0B12-5B66-C97CE810D6B6}"/>
                </a:ext>
              </a:extLst>
            </p:cNvPr>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0" name="Freeform 21">
              <a:extLst>
                <a:ext uri="{FF2B5EF4-FFF2-40B4-BE49-F238E27FC236}">
                  <a16:creationId xmlns:a16="http://schemas.microsoft.com/office/drawing/2014/main" id="{ABC2769C-CC72-D82C-232B-E62D3297E8D7}"/>
                </a:ext>
              </a:extLst>
            </p:cNvPr>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1" name="Freeform 22">
              <a:extLst>
                <a:ext uri="{FF2B5EF4-FFF2-40B4-BE49-F238E27FC236}">
                  <a16:creationId xmlns:a16="http://schemas.microsoft.com/office/drawing/2014/main" id="{FBEEB489-1085-4780-929D-FD8327BB35A0}"/>
                </a:ext>
              </a:extLst>
            </p:cNvPr>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17">
                <a:extLst>
                  <a:ext uri="{96DAC541-7B7A-43D3-8B79-37D633B846F1}">
                    <asvg:svgBlip xmlns:asvg="http://schemas.microsoft.com/office/drawing/2016/SVG/main" r:embed="rId18"/>
                  </a:ext>
                </a:extLst>
              </a:blip>
              <a:stretch>
                <a:fillRect/>
              </a:stretch>
            </a:blipFill>
          </p:spPr>
        </p:sp>
      </p:grpSp>
      <p:sp>
        <p:nvSpPr>
          <p:cNvPr id="42" name="Freeform 16">
            <a:extLst>
              <a:ext uri="{FF2B5EF4-FFF2-40B4-BE49-F238E27FC236}">
                <a16:creationId xmlns:a16="http://schemas.microsoft.com/office/drawing/2014/main" id="{641E0F2F-5E31-D770-41F2-E3977B43EE71}"/>
              </a:ext>
            </a:extLst>
          </p:cNvPr>
          <p:cNvSpPr/>
          <p:nvPr/>
        </p:nvSpPr>
        <p:spPr>
          <a:xfrm rot="-7077345">
            <a:off x="15216887" y="-984531"/>
            <a:ext cx="3388983" cy="4502272"/>
          </a:xfrm>
          <a:custGeom>
            <a:avLst/>
            <a:gdLst/>
            <a:ahLst/>
            <a:cxnLst/>
            <a:rect l="l" t="t" r="r" b="b"/>
            <a:pathLst>
              <a:path w="3388983" h="4502272">
                <a:moveTo>
                  <a:pt x="0" y="0"/>
                </a:moveTo>
                <a:lnTo>
                  <a:pt x="3388984" y="0"/>
                </a:lnTo>
                <a:lnTo>
                  <a:pt x="3388984" y="4502272"/>
                </a:lnTo>
                <a:lnTo>
                  <a:pt x="0" y="450227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3" name="Freeform 25">
            <a:extLst>
              <a:ext uri="{FF2B5EF4-FFF2-40B4-BE49-F238E27FC236}">
                <a16:creationId xmlns:a16="http://schemas.microsoft.com/office/drawing/2014/main" id="{941BCDC7-869B-C73F-C003-4E92B370700B}"/>
              </a:ext>
            </a:extLst>
          </p:cNvPr>
          <p:cNvSpPr/>
          <p:nvPr/>
        </p:nvSpPr>
        <p:spPr>
          <a:xfrm>
            <a:off x="15943319" y="55748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1"/>
            <a:stretch>
              <a:fillRect r="-186187"/>
            </a:stretch>
          </a:blipFill>
        </p:spPr>
      </p:sp>
      <p:sp>
        <p:nvSpPr>
          <p:cNvPr id="44" name="Freeform 18">
            <a:extLst>
              <a:ext uri="{FF2B5EF4-FFF2-40B4-BE49-F238E27FC236}">
                <a16:creationId xmlns:a16="http://schemas.microsoft.com/office/drawing/2014/main" id="{3DD5F3E2-9CD2-DA8D-E860-DA974B9CA882}"/>
              </a:ext>
            </a:extLst>
          </p:cNvPr>
          <p:cNvSpPr/>
          <p:nvPr/>
        </p:nvSpPr>
        <p:spPr>
          <a:xfrm rot="-1598286">
            <a:off x="391740" y="5801279"/>
            <a:ext cx="2990312" cy="4530776"/>
          </a:xfrm>
          <a:custGeom>
            <a:avLst/>
            <a:gdLst/>
            <a:ahLst/>
            <a:cxnLst/>
            <a:rect l="l" t="t" r="r" b="b"/>
            <a:pathLst>
              <a:path w="2990312" h="4530776">
                <a:moveTo>
                  <a:pt x="0" y="0"/>
                </a:moveTo>
                <a:lnTo>
                  <a:pt x="2990313" y="0"/>
                </a:lnTo>
                <a:lnTo>
                  <a:pt x="2990313" y="4530777"/>
                </a:lnTo>
                <a:lnTo>
                  <a:pt x="0" y="453077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1491191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29"/>
                                        </p:tgtEl>
                                        <p:attrNameLst>
                                          <p:attrName>fillcolor</p:attrName>
                                        </p:attrNameLst>
                                      </p:cBhvr>
                                      <p:to>
                                        <a:srgbClr val="FF0066"/>
                                      </p:to>
                                    </p:animClr>
                                    <p:set>
                                      <p:cBhvr>
                                        <p:cTn id="7" dur="250" fill="hold"/>
                                        <p:tgtEl>
                                          <p:spTgt spid="29"/>
                                        </p:tgtEl>
                                        <p:attrNameLst>
                                          <p:attrName>fill.type</p:attrName>
                                        </p:attrNameLst>
                                      </p:cBhvr>
                                      <p:to>
                                        <p:strVal val="solid"/>
                                      </p:to>
                                    </p:set>
                                    <p:set>
                                      <p:cBhvr>
                                        <p:cTn id="8" dur="250" fill="hold"/>
                                        <p:tgtEl>
                                          <p:spTgt spid="2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8"/>
                                        </p:tgtEl>
                                        <p:attrNameLst>
                                          <p:attrName>fillcolor</p:attrName>
                                        </p:attrNameLst>
                                      </p:cBhvr>
                                      <p:to>
                                        <a:srgbClr val="FF0066"/>
                                      </p:to>
                                    </p:animClr>
                                    <p:set>
                                      <p:cBhvr>
                                        <p:cTn id="11" dur="250" fill="hold"/>
                                        <p:tgtEl>
                                          <p:spTgt spid="28"/>
                                        </p:tgtEl>
                                        <p:attrNameLst>
                                          <p:attrName>fill.type</p:attrName>
                                        </p:attrNameLst>
                                      </p:cBhvr>
                                      <p:to>
                                        <p:strVal val="solid"/>
                                      </p:to>
                                    </p:set>
                                    <p:set>
                                      <p:cBhvr>
                                        <p:cTn id="12" dur="250" fill="hold"/>
                                        <p:tgtEl>
                                          <p:spTgt spid="28"/>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31"/>
                                        </p:tgtEl>
                                        <p:attrNameLst>
                                          <p:attrName>fillcolor</p:attrName>
                                        </p:attrNameLst>
                                      </p:cBhvr>
                                      <p:to>
                                        <a:srgbClr val="FF0066"/>
                                      </p:to>
                                    </p:animClr>
                                    <p:set>
                                      <p:cBhvr>
                                        <p:cTn id="18" dur="250" fill="hold"/>
                                        <p:tgtEl>
                                          <p:spTgt spid="31"/>
                                        </p:tgtEl>
                                        <p:attrNameLst>
                                          <p:attrName>fill.type</p:attrName>
                                        </p:attrNameLst>
                                      </p:cBhvr>
                                      <p:to>
                                        <p:strVal val="solid"/>
                                      </p:to>
                                    </p:set>
                                    <p:set>
                                      <p:cBhvr>
                                        <p:cTn id="19" dur="250" fill="hold"/>
                                        <p:tgtEl>
                                          <p:spTgt spid="31"/>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par>
                                <p:cTn id="20" presetID="1" presetClass="emph" presetSubtype="2" fill="hold" nodeType="withEffect">
                                  <p:stCondLst>
                                    <p:cond delay="0"/>
                                  </p:stCondLst>
                                  <p:childTnLst>
                                    <p:animClr clrSpc="rgb" dir="cw">
                                      <p:cBhvr>
                                        <p:cTn id="21" dur="250" fill="hold"/>
                                        <p:tgtEl>
                                          <p:spTgt spid="30"/>
                                        </p:tgtEl>
                                        <p:attrNameLst>
                                          <p:attrName>fillcolor</p:attrName>
                                        </p:attrNameLst>
                                      </p:cBhvr>
                                      <p:to>
                                        <a:srgbClr val="FF0066"/>
                                      </p:to>
                                    </p:animClr>
                                    <p:set>
                                      <p:cBhvr>
                                        <p:cTn id="22" dur="250" fill="hold"/>
                                        <p:tgtEl>
                                          <p:spTgt spid="30"/>
                                        </p:tgtEl>
                                        <p:attrNameLst>
                                          <p:attrName>fill.type</p:attrName>
                                        </p:attrNameLst>
                                      </p:cBhvr>
                                      <p:to>
                                        <p:strVal val="solid"/>
                                      </p:to>
                                    </p:set>
                                    <p:set>
                                      <p:cBhvr>
                                        <p:cTn id="23" dur="250" fill="hold"/>
                                        <p:tgtEl>
                                          <p:spTgt spid="30"/>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33"/>
                                        </p:tgtEl>
                                        <p:attrNameLst>
                                          <p:attrName>fillcolor</p:attrName>
                                        </p:attrNameLst>
                                      </p:cBhvr>
                                      <p:to>
                                        <a:srgbClr val="FF0066"/>
                                      </p:to>
                                    </p:animClr>
                                    <p:set>
                                      <p:cBhvr>
                                        <p:cTn id="29" dur="250" fill="hold"/>
                                        <p:tgtEl>
                                          <p:spTgt spid="33"/>
                                        </p:tgtEl>
                                        <p:attrNameLst>
                                          <p:attrName>fill.type</p:attrName>
                                        </p:attrNameLst>
                                      </p:cBhvr>
                                      <p:to>
                                        <p:strVal val="solid"/>
                                      </p:to>
                                    </p:set>
                                    <p:set>
                                      <p:cBhvr>
                                        <p:cTn id="30" dur="250" fill="hold"/>
                                        <p:tgtEl>
                                          <p:spTgt spid="3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par>
                                <p:cTn id="31" presetID="1" presetClass="emph" presetSubtype="2" fill="hold" nodeType="withEffect">
                                  <p:stCondLst>
                                    <p:cond delay="0"/>
                                  </p:stCondLst>
                                  <p:childTnLst>
                                    <p:animClr clrSpc="rgb" dir="cw">
                                      <p:cBhvr>
                                        <p:cTn id="32" dur="250" fill="hold"/>
                                        <p:tgtEl>
                                          <p:spTgt spid="32"/>
                                        </p:tgtEl>
                                        <p:attrNameLst>
                                          <p:attrName>fillcolor</p:attrName>
                                        </p:attrNameLst>
                                      </p:cBhvr>
                                      <p:to>
                                        <a:srgbClr val="FF0066"/>
                                      </p:to>
                                    </p:animClr>
                                    <p:set>
                                      <p:cBhvr>
                                        <p:cTn id="33" dur="250" fill="hold"/>
                                        <p:tgtEl>
                                          <p:spTgt spid="32"/>
                                        </p:tgtEl>
                                        <p:attrNameLst>
                                          <p:attrName>fill.type</p:attrName>
                                        </p:attrNameLst>
                                      </p:cBhvr>
                                      <p:to>
                                        <p:strVal val="solid"/>
                                      </p:to>
                                    </p:set>
                                    <p:set>
                                      <p:cBhvr>
                                        <p:cTn id="34" dur="250" fill="hold"/>
                                        <p:tgtEl>
                                          <p:spTgt spid="32"/>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35"/>
                                        </p:tgtEl>
                                        <p:attrNameLst>
                                          <p:attrName>fillcolor</p:attrName>
                                        </p:attrNameLst>
                                      </p:cBhvr>
                                      <p:to>
                                        <a:srgbClr val="92D050"/>
                                      </p:to>
                                    </p:animClr>
                                    <p:set>
                                      <p:cBhvr>
                                        <p:cTn id="40" dur="250" fill="hold"/>
                                        <p:tgtEl>
                                          <p:spTgt spid="35"/>
                                        </p:tgtEl>
                                        <p:attrNameLst>
                                          <p:attrName>fill.type</p:attrName>
                                        </p:attrNameLst>
                                      </p:cBhvr>
                                      <p:to>
                                        <p:strVal val="solid"/>
                                      </p:to>
                                    </p:set>
                                    <p:set>
                                      <p:cBhvr>
                                        <p:cTn id="41" dur="250" fill="hold"/>
                                        <p:tgtEl>
                                          <p:spTgt spid="3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par>
                                <p:cTn id="42" presetID="1" presetClass="emph" presetSubtype="2" fill="hold" nodeType="withEffect">
                                  <p:stCondLst>
                                    <p:cond delay="0"/>
                                  </p:stCondLst>
                                  <p:childTnLst>
                                    <p:animClr clrSpc="rgb" dir="cw">
                                      <p:cBhvr>
                                        <p:cTn id="43" dur="250" fill="hold"/>
                                        <p:tgtEl>
                                          <p:spTgt spid="34"/>
                                        </p:tgtEl>
                                        <p:attrNameLst>
                                          <p:attrName>fillcolor</p:attrName>
                                        </p:attrNameLst>
                                      </p:cBhvr>
                                      <p:to>
                                        <a:srgbClr val="92D050"/>
                                      </p:to>
                                    </p:animClr>
                                    <p:set>
                                      <p:cBhvr>
                                        <p:cTn id="44" dur="250" fill="hold"/>
                                        <p:tgtEl>
                                          <p:spTgt spid="34"/>
                                        </p:tgtEl>
                                        <p:attrNameLst>
                                          <p:attrName>fill.type</p:attrName>
                                        </p:attrNameLst>
                                      </p:cBhvr>
                                      <p:to>
                                        <p:strVal val="solid"/>
                                      </p:to>
                                    </p:set>
                                    <p:set>
                                      <p:cBhvr>
                                        <p:cTn id="45" dur="250" fill="hold"/>
                                        <p:tgtEl>
                                          <p:spTgt spid="34"/>
                                        </p:tgtEl>
                                        <p:attrNameLst>
                                          <p:attrName>fill.on</p:attrName>
                                        </p:attrNameLst>
                                      </p:cBhvr>
                                      <p:to>
                                        <p:strVal val="true"/>
                                      </p:to>
                                    </p:set>
                                  </p:childTnLst>
                                </p:cTn>
                              </p:par>
                            </p:childTnLst>
                          </p:cTn>
                        </p:par>
                      </p:childTnLst>
                    </p:cTn>
                  </p:par>
                </p:childTnLst>
              </p:cTn>
              <p:nextCondLst>
                <p:cond evt="onClick" delay="0">
                  <p:tgtEl>
                    <p:spTgt spid="3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04463-3F34-CCAE-2846-DF9427701A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45A344-8C0E-6C31-CDF3-4787E763BDD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sp>
      <p:grpSp>
        <p:nvGrpSpPr>
          <p:cNvPr id="3" name="Group 3">
            <a:extLst>
              <a:ext uri="{FF2B5EF4-FFF2-40B4-BE49-F238E27FC236}">
                <a16:creationId xmlns:a16="http://schemas.microsoft.com/office/drawing/2014/main" id="{B8EE5A59-5AD6-965D-F2B8-70648B2A3E72}"/>
              </a:ext>
            </a:extLst>
          </p:cNvPr>
          <p:cNvGrpSpPr/>
          <p:nvPr/>
        </p:nvGrpSpPr>
        <p:grpSpPr>
          <a:xfrm rot="-3727232">
            <a:off x="13755286" y="-4268658"/>
            <a:ext cx="3966617" cy="9338525"/>
            <a:chOff x="0" y="0"/>
            <a:chExt cx="1044706" cy="2459529"/>
          </a:xfrm>
        </p:grpSpPr>
        <p:sp>
          <p:nvSpPr>
            <p:cNvPr id="4" name="Freeform 4">
              <a:extLst>
                <a:ext uri="{FF2B5EF4-FFF2-40B4-BE49-F238E27FC236}">
                  <a16:creationId xmlns:a16="http://schemas.microsoft.com/office/drawing/2014/main" id="{CD93522D-2722-D406-E1EB-C4461CB19D98}"/>
                </a:ext>
              </a:extLst>
            </p:cNvPr>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a:extLst>
                <a:ext uri="{FF2B5EF4-FFF2-40B4-BE49-F238E27FC236}">
                  <a16:creationId xmlns:a16="http://schemas.microsoft.com/office/drawing/2014/main" id="{E8DAA2E2-C0E2-54D7-D6C6-64E69DF944ED}"/>
                </a:ext>
              </a:extLst>
            </p:cNvPr>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540973C7-80D4-1D96-FC1B-16F6CBB017EB}"/>
              </a:ext>
            </a:extLst>
          </p:cNvPr>
          <p:cNvGrpSpPr/>
          <p:nvPr/>
        </p:nvGrpSpPr>
        <p:grpSpPr>
          <a:xfrm rot="-3522699">
            <a:off x="404817" y="4809440"/>
            <a:ext cx="4763283" cy="9858743"/>
            <a:chOff x="0" y="0"/>
            <a:chExt cx="1254527" cy="2596541"/>
          </a:xfrm>
        </p:grpSpPr>
        <p:sp>
          <p:nvSpPr>
            <p:cNvPr id="7" name="Freeform 7">
              <a:extLst>
                <a:ext uri="{FF2B5EF4-FFF2-40B4-BE49-F238E27FC236}">
                  <a16:creationId xmlns:a16="http://schemas.microsoft.com/office/drawing/2014/main" id="{351543EF-6773-7EE8-728A-E0C94C861038}"/>
                </a:ext>
              </a:extLst>
            </p:cNvPr>
            <p:cNvSpPr/>
            <p:nvPr/>
          </p:nvSpPr>
          <p:spPr>
            <a:xfrm>
              <a:off x="0" y="0"/>
              <a:ext cx="1254527" cy="2596541"/>
            </a:xfrm>
            <a:custGeom>
              <a:avLst/>
              <a:gdLst/>
              <a:ahLst/>
              <a:cxnLst/>
              <a:rect l="l" t="t" r="r" b="b"/>
              <a:pathLst>
                <a:path w="1254527" h="2596541">
                  <a:moveTo>
                    <a:pt x="0" y="0"/>
                  </a:moveTo>
                  <a:lnTo>
                    <a:pt x="1254527" y="0"/>
                  </a:lnTo>
                  <a:lnTo>
                    <a:pt x="1254527" y="2596541"/>
                  </a:lnTo>
                  <a:lnTo>
                    <a:pt x="0" y="2596541"/>
                  </a:lnTo>
                  <a:close/>
                </a:path>
              </a:pathLst>
            </a:custGeom>
            <a:solidFill>
              <a:srgbClr val="5CE1E6"/>
            </a:solidFill>
            <a:ln w="333375" cap="sq">
              <a:solidFill>
                <a:srgbClr val="FFFFFF"/>
              </a:solidFill>
              <a:prstDash val="solid"/>
              <a:miter/>
            </a:ln>
          </p:spPr>
        </p:sp>
        <p:sp>
          <p:nvSpPr>
            <p:cNvPr id="8" name="TextBox 8">
              <a:extLst>
                <a:ext uri="{FF2B5EF4-FFF2-40B4-BE49-F238E27FC236}">
                  <a16:creationId xmlns:a16="http://schemas.microsoft.com/office/drawing/2014/main" id="{82DED938-A0E1-C555-DACA-7776275E02E6}"/>
                </a:ext>
              </a:extLst>
            </p:cNvPr>
            <p:cNvSpPr txBox="1"/>
            <p:nvPr/>
          </p:nvSpPr>
          <p:spPr>
            <a:xfrm>
              <a:off x="0" y="-38100"/>
              <a:ext cx="1254527"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38BCEB94-E99D-5714-A513-D6F487406B3E}"/>
              </a:ext>
            </a:extLst>
          </p:cNvPr>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6"/>
            <a:stretch>
              <a:fillRect t="-22780" b="-23060"/>
            </a:stretch>
          </a:blipFill>
        </p:spPr>
      </p:sp>
      <p:sp>
        <p:nvSpPr>
          <p:cNvPr id="10" name="Freeform 10">
            <a:extLst>
              <a:ext uri="{FF2B5EF4-FFF2-40B4-BE49-F238E27FC236}">
                <a16:creationId xmlns:a16="http://schemas.microsoft.com/office/drawing/2014/main" id="{0DEB65B1-041D-DC12-3109-C206131AB6C5}"/>
              </a:ext>
            </a:extLst>
          </p:cNvPr>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6"/>
            <a:stretch>
              <a:fillRect t="-21721" b="-17342"/>
            </a:stretch>
          </a:blipFill>
        </p:spPr>
      </p:sp>
      <p:sp>
        <p:nvSpPr>
          <p:cNvPr id="11" name="Freeform 11">
            <a:extLst>
              <a:ext uri="{FF2B5EF4-FFF2-40B4-BE49-F238E27FC236}">
                <a16:creationId xmlns:a16="http://schemas.microsoft.com/office/drawing/2014/main" id="{0EE89AD6-2B51-A197-82E7-60864AA514A1}"/>
              </a:ext>
            </a:extLst>
          </p:cNvPr>
          <p:cNvSpPr/>
          <p:nvPr/>
        </p:nvSpPr>
        <p:spPr>
          <a:xfrm>
            <a:off x="-1316650" y="-1574159"/>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a:extLst>
              <a:ext uri="{FF2B5EF4-FFF2-40B4-BE49-F238E27FC236}">
                <a16:creationId xmlns:a16="http://schemas.microsoft.com/office/drawing/2014/main" id="{773DE7EE-4262-5A33-4DBF-2F28CDDFD1D8}"/>
              </a:ext>
            </a:extLst>
          </p:cNvPr>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a:extLst>
              <a:ext uri="{FF2B5EF4-FFF2-40B4-BE49-F238E27FC236}">
                <a16:creationId xmlns:a16="http://schemas.microsoft.com/office/drawing/2014/main" id="{D8E71AA7-0A63-1DD4-C974-FAF601476DD9}"/>
              </a:ext>
            </a:extLst>
          </p:cNvPr>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DA7A9EF9-1F33-9A5D-E227-893524FBF499}"/>
              </a:ext>
            </a:extLst>
          </p:cNvPr>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sp>
        <p:nvSpPr>
          <p:cNvPr id="15" name="Freeform 15">
            <a:extLst>
              <a:ext uri="{FF2B5EF4-FFF2-40B4-BE49-F238E27FC236}">
                <a16:creationId xmlns:a16="http://schemas.microsoft.com/office/drawing/2014/main" id="{2F17F6D4-0A5B-468E-0098-8C9C39F97D76}"/>
              </a:ext>
            </a:extLst>
          </p:cNvPr>
          <p:cNvSpPr/>
          <p:nvPr/>
        </p:nvSpPr>
        <p:spPr>
          <a:xfrm rot="-10800000" flipV="1">
            <a:off x="609599" y="-474957"/>
            <a:ext cx="17297400" cy="10545508"/>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a:extLst>
              <a:ext uri="{FF2B5EF4-FFF2-40B4-BE49-F238E27FC236}">
                <a16:creationId xmlns:a16="http://schemas.microsoft.com/office/drawing/2014/main" id="{A03DA88A-FFFC-F75A-6304-D6784953E83E}"/>
              </a:ext>
            </a:extLst>
          </p:cNvPr>
          <p:cNvSpPr/>
          <p:nvPr/>
        </p:nvSpPr>
        <p:spPr>
          <a:xfrm rot="-676186">
            <a:off x="-175823" y="-180205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TextBox 23">
            <a:extLst>
              <a:ext uri="{FF2B5EF4-FFF2-40B4-BE49-F238E27FC236}">
                <a16:creationId xmlns:a16="http://schemas.microsoft.com/office/drawing/2014/main" id="{CC23D67B-288C-A9DC-B644-5DFE89A2EB99}"/>
              </a:ext>
            </a:extLst>
          </p:cNvPr>
          <p:cNvSpPr txBox="1"/>
          <p:nvPr/>
        </p:nvSpPr>
        <p:spPr>
          <a:xfrm>
            <a:off x="2564777" y="657685"/>
            <a:ext cx="13078079" cy="1104355"/>
          </a:xfrm>
          <a:prstGeom prst="rect">
            <a:avLst/>
          </a:prstGeom>
        </p:spPr>
        <p:txBody>
          <a:bodyPr wrap="square" lIns="0" tIns="0" rIns="0" bIns="0" rtlCol="0" anchor="t">
            <a:spAutoFit/>
          </a:bodyPr>
          <a:lstStyle/>
          <a:p>
            <a:pPr algn="ctr">
              <a:lnSpc>
                <a:spcPts val="7970"/>
              </a:lnSpc>
            </a:pPr>
            <a:r>
              <a:rPr lang="en-US" sz="9962" dirty="0">
                <a:solidFill>
                  <a:srgbClr val="FF66C4"/>
                </a:solidFill>
                <a:latin typeface="Luckiest Guy"/>
                <a:ea typeface="Luckiest Guy"/>
                <a:cs typeface="Luckiest Guy"/>
                <a:sym typeface="Luckiest Guy"/>
              </a:rPr>
              <a:t>QUIZ TIME!</a:t>
            </a:r>
          </a:p>
        </p:txBody>
      </p:sp>
      <p:grpSp>
        <p:nvGrpSpPr>
          <p:cNvPr id="36" name="Tekhnologic">
            <a:extLst>
              <a:ext uri="{FF2B5EF4-FFF2-40B4-BE49-F238E27FC236}">
                <a16:creationId xmlns:a16="http://schemas.microsoft.com/office/drawing/2014/main" id="{834EB36E-0D8C-F1B7-FD57-09001DFA6491}"/>
              </a:ext>
            </a:extLst>
          </p:cNvPr>
          <p:cNvGrpSpPr/>
          <p:nvPr/>
        </p:nvGrpSpPr>
        <p:grpSpPr>
          <a:xfrm>
            <a:off x="2303822" y="8697258"/>
            <a:ext cx="1110950" cy="283500"/>
            <a:chOff x="1116340" y="5884097"/>
            <a:chExt cx="987510" cy="252000"/>
          </a:xfrm>
        </p:grpSpPr>
        <p:pic>
          <p:nvPicPr>
            <p:cNvPr id="37" name="Logo">
              <a:extLst>
                <a:ext uri="{FF2B5EF4-FFF2-40B4-BE49-F238E27FC236}">
                  <a16:creationId xmlns:a16="http://schemas.microsoft.com/office/drawing/2014/main" id="{615306F8-1A0C-6B48-9A72-6C45F376921C}"/>
                </a:ext>
              </a:extLst>
            </p:cNvPr>
            <p:cNvPicPr>
              <a:picLocks noChangeAspect="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6340" y="5884097"/>
              <a:ext cx="252000" cy="252000"/>
            </a:xfrm>
            <a:prstGeom prst="rect">
              <a:avLst/>
            </a:prstGeom>
          </p:spPr>
        </p:pic>
        <p:sp>
          <p:nvSpPr>
            <p:cNvPr id="38" name="Text">
              <a:extLst>
                <a:ext uri="{FF2B5EF4-FFF2-40B4-BE49-F238E27FC236}">
                  <a16:creationId xmlns:a16="http://schemas.microsoft.com/office/drawing/2014/main" id="{A3DAE93F-965B-2FAF-58EC-ADD691750140}"/>
                </a:ext>
              </a:extLst>
            </p:cNvPr>
            <p:cNvSpPr/>
            <p:nvPr/>
          </p:nvSpPr>
          <p:spPr>
            <a:xfrm>
              <a:off x="1368606" y="5933153"/>
              <a:ext cx="735244" cy="153888"/>
            </a:xfrm>
            <a:prstGeom prst="rect">
              <a:avLst/>
            </a:prstGeom>
            <a:noFill/>
          </p:spPr>
          <p:txBody>
            <a:bodyPr wrap="none" lIns="0" tIns="0" rIns="0" bIns="0">
              <a:spAutoFit/>
            </a:bodyPr>
            <a:lstStyle/>
            <a:p>
              <a:pPr algn="ctr"/>
              <a:r>
                <a:rPr lang="en-US" sz="1125" dirty="0">
                  <a:ln w="0"/>
                  <a:solidFill>
                    <a:srgbClr val="2C63A8"/>
                  </a:solidFill>
                  <a:latin typeface="Century Gothic" panose="020B0502020202020204" pitchFamily="34" charset="0"/>
                </a:rPr>
                <a:t>tekhnologic</a:t>
              </a:r>
            </a:p>
          </p:txBody>
        </p:sp>
      </p:grpSp>
      <p:sp>
        <p:nvSpPr>
          <p:cNvPr id="39" name="A">
            <a:extLst>
              <a:ext uri="{FF2B5EF4-FFF2-40B4-BE49-F238E27FC236}">
                <a16:creationId xmlns:a16="http://schemas.microsoft.com/office/drawing/2014/main" id="{98D96A8C-3962-0820-F6DC-50A7035A9F1B}"/>
              </a:ext>
            </a:extLst>
          </p:cNvPr>
          <p:cNvSpPr/>
          <p:nvPr/>
        </p:nvSpPr>
        <p:spPr>
          <a:xfrm>
            <a:off x="2644358" y="4251190"/>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A</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40" name="A_answer">
            <a:extLst>
              <a:ext uri="{FF2B5EF4-FFF2-40B4-BE49-F238E27FC236}">
                <a16:creationId xmlns:a16="http://schemas.microsoft.com/office/drawing/2014/main" id="{D521739B-DC9A-009B-516A-402F00A061F8}"/>
              </a:ext>
            </a:extLst>
          </p:cNvPr>
          <p:cNvSpPr/>
          <p:nvPr/>
        </p:nvSpPr>
        <p:spPr>
          <a:xfrm>
            <a:off x="3946883"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r>
              <a:rPr lang="en-US" sz="5400" b="1" spc="19" dirty="0">
                <a:solidFill>
                  <a:schemeClr val="bg1"/>
                </a:solidFill>
                <a:latin typeface="Playpen Sans Bold"/>
                <a:ea typeface="Playpen Sans Bold"/>
                <a:cs typeface="Playpen Sans Bold"/>
                <a:sym typeface="Playpen Sans Bold"/>
              </a:rPr>
              <a:t>He spat it out</a:t>
            </a:r>
            <a:endParaRPr lang="en-GB" sz="5400" dirty="0">
              <a:solidFill>
                <a:schemeClr val="bg1"/>
              </a:solidFill>
            </a:endParaRPr>
          </a:p>
        </p:txBody>
      </p:sp>
      <p:sp>
        <p:nvSpPr>
          <p:cNvPr id="41" name="B">
            <a:extLst>
              <a:ext uri="{FF2B5EF4-FFF2-40B4-BE49-F238E27FC236}">
                <a16:creationId xmlns:a16="http://schemas.microsoft.com/office/drawing/2014/main" id="{32D84346-6D4A-10AE-3934-EA6D930EA399}"/>
              </a:ext>
            </a:extLst>
          </p:cNvPr>
          <p:cNvSpPr/>
          <p:nvPr/>
        </p:nvSpPr>
        <p:spPr>
          <a:xfrm>
            <a:off x="9399478" y="4249642"/>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B</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42" name="B_answer">
            <a:extLst>
              <a:ext uri="{FF2B5EF4-FFF2-40B4-BE49-F238E27FC236}">
                <a16:creationId xmlns:a16="http://schemas.microsoft.com/office/drawing/2014/main" id="{196DCBDD-AB46-1219-EDF7-6C3A8824E847}"/>
              </a:ext>
            </a:extLst>
          </p:cNvPr>
          <p:cNvSpPr/>
          <p:nvPr/>
        </p:nvSpPr>
        <p:spPr>
          <a:xfrm>
            <a:off x="10702002"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r>
              <a:rPr lang="en-US" sz="5400" b="1" spc="19" dirty="0">
                <a:solidFill>
                  <a:schemeClr val="bg1"/>
                </a:solidFill>
                <a:latin typeface="Playpen Sans Bold"/>
                <a:ea typeface="Playpen Sans Bold"/>
                <a:cs typeface="Playpen Sans Bold"/>
                <a:sym typeface="Playpen Sans Bold"/>
              </a:rPr>
              <a:t>He asked for water</a:t>
            </a:r>
            <a:endParaRPr lang="en-GB" sz="4950" dirty="0">
              <a:solidFill>
                <a:schemeClr val="bg1"/>
              </a:solidFill>
              <a:latin typeface="+mj-lt"/>
            </a:endParaRPr>
          </a:p>
        </p:txBody>
      </p:sp>
      <p:sp>
        <p:nvSpPr>
          <p:cNvPr id="43" name="C">
            <a:extLst>
              <a:ext uri="{FF2B5EF4-FFF2-40B4-BE49-F238E27FC236}">
                <a16:creationId xmlns:a16="http://schemas.microsoft.com/office/drawing/2014/main" id="{E4FDBF2C-BE5B-4893-11BA-F221F92C2E97}"/>
              </a:ext>
            </a:extLst>
          </p:cNvPr>
          <p:cNvSpPr/>
          <p:nvPr/>
        </p:nvSpPr>
        <p:spPr>
          <a:xfrm>
            <a:off x="2644358" y="6063746"/>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c</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44" name="C_answer">
            <a:extLst>
              <a:ext uri="{FF2B5EF4-FFF2-40B4-BE49-F238E27FC236}">
                <a16:creationId xmlns:a16="http://schemas.microsoft.com/office/drawing/2014/main" id="{4B0C220A-CDE3-D801-4A8D-6A96CCC15243}"/>
              </a:ext>
            </a:extLst>
          </p:cNvPr>
          <p:cNvSpPr/>
          <p:nvPr/>
        </p:nvSpPr>
        <p:spPr>
          <a:xfrm>
            <a:off x="3946883"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4800" b="1" spc="19" dirty="0">
                <a:solidFill>
                  <a:schemeClr val="bg1"/>
                </a:solidFill>
                <a:latin typeface="Playpen Sans Bold"/>
                <a:ea typeface="Playpen Sans Bold"/>
                <a:cs typeface="Playpen Sans Bold"/>
                <a:sym typeface="Playpen Sans Bold"/>
              </a:rPr>
              <a:t>He said it was the best wine</a:t>
            </a:r>
            <a:endParaRPr lang="en-GB" sz="4950" dirty="0">
              <a:solidFill>
                <a:schemeClr val="bg1"/>
              </a:solidFill>
              <a:latin typeface="+mj-lt"/>
            </a:endParaRPr>
          </a:p>
        </p:txBody>
      </p:sp>
      <p:sp>
        <p:nvSpPr>
          <p:cNvPr id="45" name="D">
            <a:extLst>
              <a:ext uri="{FF2B5EF4-FFF2-40B4-BE49-F238E27FC236}">
                <a16:creationId xmlns:a16="http://schemas.microsoft.com/office/drawing/2014/main" id="{D2B0595C-46BF-0E40-81E4-4A902D192F19}"/>
              </a:ext>
            </a:extLst>
          </p:cNvPr>
          <p:cNvSpPr/>
          <p:nvPr/>
        </p:nvSpPr>
        <p:spPr>
          <a:xfrm>
            <a:off x="9399478" y="6062197"/>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D</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46" name="D_answer">
            <a:extLst>
              <a:ext uri="{FF2B5EF4-FFF2-40B4-BE49-F238E27FC236}">
                <a16:creationId xmlns:a16="http://schemas.microsoft.com/office/drawing/2014/main" id="{5EAE5910-00F5-F8D3-1D25-A8A3061AE9C0}"/>
              </a:ext>
            </a:extLst>
          </p:cNvPr>
          <p:cNvSpPr/>
          <p:nvPr/>
        </p:nvSpPr>
        <p:spPr>
          <a:xfrm>
            <a:off x="10702002"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r>
              <a:rPr lang="en-US" sz="5400" b="1" spc="19" dirty="0">
                <a:solidFill>
                  <a:schemeClr val="bg1"/>
                </a:solidFill>
                <a:latin typeface="Playpen Sans Bold"/>
                <a:ea typeface="Playpen Sans Bold"/>
                <a:cs typeface="Playpen Sans Bold"/>
                <a:sym typeface="Playpen Sans Bold"/>
              </a:rPr>
              <a:t>He didn’t notice</a:t>
            </a:r>
            <a:endParaRPr lang="en-GB" sz="4950" dirty="0">
              <a:solidFill>
                <a:schemeClr val="bg1"/>
              </a:solidFill>
              <a:latin typeface="+mj-lt"/>
            </a:endParaRPr>
          </a:p>
        </p:txBody>
      </p:sp>
      <p:sp>
        <p:nvSpPr>
          <p:cNvPr id="47" name="Question box">
            <a:extLst>
              <a:ext uri="{FF2B5EF4-FFF2-40B4-BE49-F238E27FC236}">
                <a16:creationId xmlns:a16="http://schemas.microsoft.com/office/drawing/2014/main" id="{59B7E644-3BC2-F68C-5EE6-2F5D921EF131}"/>
              </a:ext>
            </a:extLst>
          </p:cNvPr>
          <p:cNvSpPr/>
          <p:nvPr/>
        </p:nvSpPr>
        <p:spPr>
          <a:xfrm>
            <a:off x="2642570" y="1630183"/>
            <a:ext cx="12960000" cy="2430000"/>
          </a:xfrm>
          <a:prstGeom prst="roundRect">
            <a:avLst/>
          </a:pr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r>
              <a:rPr lang="en-US" sz="4400" b="1" spc="19" dirty="0">
                <a:solidFill>
                  <a:schemeClr val="bg1"/>
                </a:solidFill>
                <a:latin typeface="Playpen Sans Bold"/>
                <a:ea typeface="Playpen Sans Bold"/>
                <a:cs typeface="Playpen Sans Bold"/>
                <a:sym typeface="Playpen Sans Bold"/>
              </a:rPr>
              <a:t>What happened when the master tasted the water-turned-wine?</a:t>
            </a:r>
          </a:p>
        </p:txBody>
      </p:sp>
      <p:sp>
        <p:nvSpPr>
          <p:cNvPr id="48" name="Score Button">
            <a:hlinkClick r:id="" action="ppaction://hlinkshowjump?jump=nextslide" tooltip="Next Question!" highlightClick="1">
              <a:snd r:embed="rId14" name="click.wav"/>
            </a:hlinkClick>
            <a:extLst>
              <a:ext uri="{FF2B5EF4-FFF2-40B4-BE49-F238E27FC236}">
                <a16:creationId xmlns:a16="http://schemas.microsoft.com/office/drawing/2014/main" id="{2E9DDEA9-22CD-C400-7D52-BB103BEE7643}"/>
              </a:ext>
            </a:extLst>
          </p:cNvPr>
          <p:cNvSpPr/>
          <p:nvPr/>
        </p:nvSpPr>
        <p:spPr>
          <a:xfrm>
            <a:off x="14792570" y="8089758"/>
            <a:ext cx="810000" cy="6075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0" dirty="0">
                <a:solidFill>
                  <a:schemeClr val="accent1">
                    <a:lumMod val="60000"/>
                    <a:lumOff val="40000"/>
                  </a:schemeClr>
                </a:solidFill>
                <a:latin typeface="+mj-lt"/>
              </a:rPr>
              <a:t>&gt;</a:t>
            </a:r>
            <a:endParaRPr lang="en-GB" sz="4950" dirty="0">
              <a:solidFill>
                <a:schemeClr val="accent1">
                  <a:lumMod val="60000"/>
                  <a:lumOff val="40000"/>
                </a:schemeClr>
              </a:solidFill>
              <a:latin typeface="+mj-lt"/>
            </a:endParaRPr>
          </a:p>
        </p:txBody>
      </p:sp>
      <p:sp>
        <p:nvSpPr>
          <p:cNvPr id="51" name="Freeform 18">
            <a:extLst>
              <a:ext uri="{FF2B5EF4-FFF2-40B4-BE49-F238E27FC236}">
                <a16:creationId xmlns:a16="http://schemas.microsoft.com/office/drawing/2014/main" id="{E714FDB6-7F90-0EC5-A93C-F3E73F41C0DD}"/>
              </a:ext>
            </a:extLst>
          </p:cNvPr>
          <p:cNvSpPr/>
          <p:nvPr/>
        </p:nvSpPr>
        <p:spPr>
          <a:xfrm rot="-1598286">
            <a:off x="391740" y="5801279"/>
            <a:ext cx="2990312" cy="4530776"/>
          </a:xfrm>
          <a:custGeom>
            <a:avLst/>
            <a:gdLst/>
            <a:ahLst/>
            <a:cxnLst/>
            <a:rect l="l" t="t" r="r" b="b"/>
            <a:pathLst>
              <a:path w="2990312" h="4530776">
                <a:moveTo>
                  <a:pt x="0" y="0"/>
                </a:moveTo>
                <a:lnTo>
                  <a:pt x="2990313" y="0"/>
                </a:lnTo>
                <a:lnTo>
                  <a:pt x="2990313" y="4530777"/>
                </a:lnTo>
                <a:lnTo>
                  <a:pt x="0" y="45307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52" name="Group 19">
            <a:extLst>
              <a:ext uri="{FF2B5EF4-FFF2-40B4-BE49-F238E27FC236}">
                <a16:creationId xmlns:a16="http://schemas.microsoft.com/office/drawing/2014/main" id="{93F82B62-A9E4-743C-6C9F-89ED864C7EF3}"/>
              </a:ext>
            </a:extLst>
          </p:cNvPr>
          <p:cNvGrpSpPr/>
          <p:nvPr/>
        </p:nvGrpSpPr>
        <p:grpSpPr>
          <a:xfrm>
            <a:off x="13929117" y="4254530"/>
            <a:ext cx="5518476" cy="6717055"/>
            <a:chOff x="0" y="0"/>
            <a:chExt cx="7357968" cy="8956073"/>
          </a:xfrm>
        </p:grpSpPr>
        <p:sp>
          <p:nvSpPr>
            <p:cNvPr id="53" name="Freeform 20">
              <a:extLst>
                <a:ext uri="{FF2B5EF4-FFF2-40B4-BE49-F238E27FC236}">
                  <a16:creationId xmlns:a16="http://schemas.microsoft.com/office/drawing/2014/main" id="{E3E7EA22-F30B-83A5-4D92-9C51D855014D}"/>
                </a:ext>
              </a:extLst>
            </p:cNvPr>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4" name="Freeform 21">
              <a:extLst>
                <a:ext uri="{FF2B5EF4-FFF2-40B4-BE49-F238E27FC236}">
                  <a16:creationId xmlns:a16="http://schemas.microsoft.com/office/drawing/2014/main" id="{802BD7F6-A59A-4CBB-D40B-46821D8499D2}"/>
                </a:ext>
              </a:extLst>
            </p:cNvPr>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5" name="Freeform 22">
              <a:extLst>
                <a:ext uri="{FF2B5EF4-FFF2-40B4-BE49-F238E27FC236}">
                  <a16:creationId xmlns:a16="http://schemas.microsoft.com/office/drawing/2014/main" id="{15B6430F-E6A1-D77D-DC5F-E2CF0EF5E533}"/>
                </a:ext>
              </a:extLst>
            </p:cNvPr>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19">
                <a:extLst>
                  <a:ext uri="{96DAC541-7B7A-43D3-8B79-37D633B846F1}">
                    <asvg:svgBlip xmlns:asvg="http://schemas.microsoft.com/office/drawing/2016/SVG/main" r:embed="rId20"/>
                  </a:ext>
                </a:extLst>
              </a:blip>
              <a:stretch>
                <a:fillRect/>
              </a:stretch>
            </a:blipFill>
          </p:spPr>
        </p:sp>
      </p:grpSp>
      <p:sp>
        <p:nvSpPr>
          <p:cNvPr id="56" name="Freeform 16">
            <a:extLst>
              <a:ext uri="{FF2B5EF4-FFF2-40B4-BE49-F238E27FC236}">
                <a16:creationId xmlns:a16="http://schemas.microsoft.com/office/drawing/2014/main" id="{162B8056-8E80-04EE-FA07-14D205868429}"/>
              </a:ext>
            </a:extLst>
          </p:cNvPr>
          <p:cNvSpPr/>
          <p:nvPr/>
        </p:nvSpPr>
        <p:spPr>
          <a:xfrm rot="-7077345">
            <a:off x="15216887" y="-984531"/>
            <a:ext cx="3388983" cy="4502272"/>
          </a:xfrm>
          <a:custGeom>
            <a:avLst/>
            <a:gdLst/>
            <a:ahLst/>
            <a:cxnLst/>
            <a:rect l="l" t="t" r="r" b="b"/>
            <a:pathLst>
              <a:path w="3388983" h="4502272">
                <a:moveTo>
                  <a:pt x="0" y="0"/>
                </a:moveTo>
                <a:lnTo>
                  <a:pt x="3388984" y="0"/>
                </a:lnTo>
                <a:lnTo>
                  <a:pt x="3388984" y="4502272"/>
                </a:lnTo>
                <a:lnTo>
                  <a:pt x="0" y="450227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7" name="Freeform 25">
            <a:extLst>
              <a:ext uri="{FF2B5EF4-FFF2-40B4-BE49-F238E27FC236}">
                <a16:creationId xmlns:a16="http://schemas.microsoft.com/office/drawing/2014/main" id="{0D706E26-466B-60DB-901C-5F160CAD562A}"/>
              </a:ext>
            </a:extLst>
          </p:cNvPr>
          <p:cNvSpPr/>
          <p:nvPr/>
        </p:nvSpPr>
        <p:spPr>
          <a:xfrm>
            <a:off x="15943319" y="55748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3"/>
            <a:stretch>
              <a:fillRect r="-186187"/>
            </a:stretch>
          </a:blipFill>
        </p:spPr>
      </p:sp>
    </p:spTree>
    <p:extLst>
      <p:ext uri="{BB962C8B-B14F-4D97-AF65-F5344CB8AC3E}">
        <p14:creationId xmlns:p14="http://schemas.microsoft.com/office/powerpoint/2010/main" val="3195117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40"/>
                                        </p:tgtEl>
                                        <p:attrNameLst>
                                          <p:attrName>fillcolor</p:attrName>
                                        </p:attrNameLst>
                                      </p:cBhvr>
                                      <p:to>
                                        <a:srgbClr val="FF0066"/>
                                      </p:to>
                                    </p:animClr>
                                    <p:set>
                                      <p:cBhvr>
                                        <p:cTn id="7" dur="250" fill="hold"/>
                                        <p:tgtEl>
                                          <p:spTgt spid="40"/>
                                        </p:tgtEl>
                                        <p:attrNameLst>
                                          <p:attrName>fill.type</p:attrName>
                                        </p:attrNameLst>
                                      </p:cBhvr>
                                      <p:to>
                                        <p:strVal val="solid"/>
                                      </p:to>
                                    </p:set>
                                    <p:set>
                                      <p:cBhvr>
                                        <p:cTn id="8" dur="250" fill="hold"/>
                                        <p:tgtEl>
                                          <p:spTgt spid="4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39"/>
                                        </p:tgtEl>
                                        <p:attrNameLst>
                                          <p:attrName>fillcolor</p:attrName>
                                        </p:attrNameLst>
                                      </p:cBhvr>
                                      <p:to>
                                        <a:srgbClr val="FF0066"/>
                                      </p:to>
                                    </p:animClr>
                                    <p:set>
                                      <p:cBhvr>
                                        <p:cTn id="11" dur="250" fill="hold"/>
                                        <p:tgtEl>
                                          <p:spTgt spid="39"/>
                                        </p:tgtEl>
                                        <p:attrNameLst>
                                          <p:attrName>fill.type</p:attrName>
                                        </p:attrNameLst>
                                      </p:cBhvr>
                                      <p:to>
                                        <p:strVal val="solid"/>
                                      </p:to>
                                    </p:set>
                                    <p:set>
                                      <p:cBhvr>
                                        <p:cTn id="12" dur="250" fill="hold"/>
                                        <p:tgtEl>
                                          <p:spTgt spid="39"/>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13" restart="whenNotActive" fill="hold" evtFilter="cancelBubble" nodeType="interactiveSeq">
                <p:stCondLst>
                  <p:cond evt="onClick" delay="0">
                    <p:tgtEl>
                      <p:spTgt spid="42"/>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42"/>
                                        </p:tgtEl>
                                        <p:attrNameLst>
                                          <p:attrName>fillcolor</p:attrName>
                                        </p:attrNameLst>
                                      </p:cBhvr>
                                      <p:to>
                                        <a:srgbClr val="FF0066"/>
                                      </p:to>
                                    </p:animClr>
                                    <p:set>
                                      <p:cBhvr>
                                        <p:cTn id="18" dur="250" fill="hold"/>
                                        <p:tgtEl>
                                          <p:spTgt spid="42"/>
                                        </p:tgtEl>
                                        <p:attrNameLst>
                                          <p:attrName>fill.type</p:attrName>
                                        </p:attrNameLst>
                                      </p:cBhvr>
                                      <p:to>
                                        <p:strVal val="solid"/>
                                      </p:to>
                                    </p:set>
                                    <p:set>
                                      <p:cBhvr>
                                        <p:cTn id="19" dur="250" fill="hold"/>
                                        <p:tgtEl>
                                          <p:spTgt spid="42"/>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par>
                                <p:cTn id="20" presetID="1" presetClass="emph" presetSubtype="2" fill="hold" nodeType="withEffect">
                                  <p:stCondLst>
                                    <p:cond delay="0"/>
                                  </p:stCondLst>
                                  <p:childTnLst>
                                    <p:animClr clrSpc="rgb" dir="cw">
                                      <p:cBhvr>
                                        <p:cTn id="21" dur="250" fill="hold"/>
                                        <p:tgtEl>
                                          <p:spTgt spid="41"/>
                                        </p:tgtEl>
                                        <p:attrNameLst>
                                          <p:attrName>fillcolor</p:attrName>
                                        </p:attrNameLst>
                                      </p:cBhvr>
                                      <p:to>
                                        <a:srgbClr val="FF0066"/>
                                      </p:to>
                                    </p:animClr>
                                    <p:set>
                                      <p:cBhvr>
                                        <p:cTn id="22" dur="250" fill="hold"/>
                                        <p:tgtEl>
                                          <p:spTgt spid="41"/>
                                        </p:tgtEl>
                                        <p:attrNameLst>
                                          <p:attrName>fill.type</p:attrName>
                                        </p:attrNameLst>
                                      </p:cBhvr>
                                      <p:to>
                                        <p:strVal val="solid"/>
                                      </p:to>
                                    </p:set>
                                    <p:set>
                                      <p:cBhvr>
                                        <p:cTn id="23" dur="250" fill="hold"/>
                                        <p:tgtEl>
                                          <p:spTgt spid="41"/>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24" restart="whenNotActive" fill="hold" evtFilter="cancelBubble" nodeType="interactiveSeq">
                <p:stCondLst>
                  <p:cond evt="onClick" delay="0">
                    <p:tgtEl>
                      <p:spTgt spid="4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44"/>
                                        </p:tgtEl>
                                        <p:attrNameLst>
                                          <p:attrName>fillcolor</p:attrName>
                                        </p:attrNameLst>
                                      </p:cBhvr>
                                      <p:to>
                                        <a:srgbClr val="92D050"/>
                                      </p:to>
                                    </p:animClr>
                                    <p:set>
                                      <p:cBhvr>
                                        <p:cTn id="29" dur="250" fill="hold"/>
                                        <p:tgtEl>
                                          <p:spTgt spid="44"/>
                                        </p:tgtEl>
                                        <p:attrNameLst>
                                          <p:attrName>fill.type</p:attrName>
                                        </p:attrNameLst>
                                      </p:cBhvr>
                                      <p:to>
                                        <p:strVal val="solid"/>
                                      </p:to>
                                    </p:set>
                                    <p:set>
                                      <p:cBhvr>
                                        <p:cTn id="30" dur="250" fill="hold"/>
                                        <p:tgtEl>
                                          <p:spTgt spid="4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par>
                                <p:cTn id="31" presetID="1" presetClass="emph" presetSubtype="2" fill="hold" nodeType="withEffect">
                                  <p:stCondLst>
                                    <p:cond delay="0"/>
                                  </p:stCondLst>
                                  <p:childTnLst>
                                    <p:animClr clrSpc="rgb" dir="cw">
                                      <p:cBhvr>
                                        <p:cTn id="32" dur="250" fill="hold"/>
                                        <p:tgtEl>
                                          <p:spTgt spid="43"/>
                                        </p:tgtEl>
                                        <p:attrNameLst>
                                          <p:attrName>fillcolor</p:attrName>
                                        </p:attrNameLst>
                                      </p:cBhvr>
                                      <p:to>
                                        <a:srgbClr val="92D050"/>
                                      </p:to>
                                    </p:animClr>
                                    <p:set>
                                      <p:cBhvr>
                                        <p:cTn id="33" dur="250" fill="hold"/>
                                        <p:tgtEl>
                                          <p:spTgt spid="43"/>
                                        </p:tgtEl>
                                        <p:attrNameLst>
                                          <p:attrName>fill.type</p:attrName>
                                        </p:attrNameLst>
                                      </p:cBhvr>
                                      <p:to>
                                        <p:strVal val="solid"/>
                                      </p:to>
                                    </p:set>
                                    <p:set>
                                      <p:cBhvr>
                                        <p:cTn id="34" dur="250" fill="hold"/>
                                        <p:tgtEl>
                                          <p:spTgt spid="43"/>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35" restart="whenNotActive" fill="hold" evtFilter="cancelBubble" nodeType="interactiveSeq">
                <p:stCondLst>
                  <p:cond evt="onClick" delay="0">
                    <p:tgtEl>
                      <p:spTgt spid="4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46"/>
                                        </p:tgtEl>
                                        <p:attrNameLst>
                                          <p:attrName>fillcolor</p:attrName>
                                        </p:attrNameLst>
                                      </p:cBhvr>
                                      <p:to>
                                        <a:srgbClr val="FF0066"/>
                                      </p:to>
                                    </p:animClr>
                                    <p:set>
                                      <p:cBhvr>
                                        <p:cTn id="40" dur="250" fill="hold"/>
                                        <p:tgtEl>
                                          <p:spTgt spid="46"/>
                                        </p:tgtEl>
                                        <p:attrNameLst>
                                          <p:attrName>fill.type</p:attrName>
                                        </p:attrNameLst>
                                      </p:cBhvr>
                                      <p:to>
                                        <p:strVal val="solid"/>
                                      </p:to>
                                    </p:set>
                                    <p:set>
                                      <p:cBhvr>
                                        <p:cTn id="41" dur="250" fill="hold"/>
                                        <p:tgtEl>
                                          <p:spTgt spid="4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par>
                                <p:cTn id="42" presetID="1" presetClass="emph" presetSubtype="2" fill="hold" nodeType="withEffect">
                                  <p:stCondLst>
                                    <p:cond delay="0"/>
                                  </p:stCondLst>
                                  <p:childTnLst>
                                    <p:animClr clrSpc="rgb" dir="cw">
                                      <p:cBhvr>
                                        <p:cTn id="43" dur="250" fill="hold"/>
                                        <p:tgtEl>
                                          <p:spTgt spid="45"/>
                                        </p:tgtEl>
                                        <p:attrNameLst>
                                          <p:attrName>fillcolor</p:attrName>
                                        </p:attrNameLst>
                                      </p:cBhvr>
                                      <p:to>
                                        <a:srgbClr val="FF0066"/>
                                      </p:to>
                                    </p:animClr>
                                    <p:set>
                                      <p:cBhvr>
                                        <p:cTn id="44" dur="250" fill="hold"/>
                                        <p:tgtEl>
                                          <p:spTgt spid="45"/>
                                        </p:tgtEl>
                                        <p:attrNameLst>
                                          <p:attrName>fill.type</p:attrName>
                                        </p:attrNameLst>
                                      </p:cBhvr>
                                      <p:to>
                                        <p:strVal val="solid"/>
                                      </p:to>
                                    </p:set>
                                    <p:set>
                                      <p:cBhvr>
                                        <p:cTn id="45" dur="250" fill="hold"/>
                                        <p:tgtEl>
                                          <p:spTgt spid="45"/>
                                        </p:tgtEl>
                                        <p:attrNameLst>
                                          <p:attrName>fill.on</p:attrName>
                                        </p:attrNameLst>
                                      </p:cBhvr>
                                      <p:to>
                                        <p:strVal val="true"/>
                                      </p:to>
                                    </p:set>
                                  </p:childTnLst>
                                </p:cTn>
                              </p:par>
                            </p:childTnLst>
                          </p:cTn>
                        </p:par>
                      </p:childTnLst>
                    </p:cTn>
                  </p:par>
                </p:childTnLst>
              </p:cTn>
              <p:nextCondLst>
                <p:cond evt="onClick" delay="0">
                  <p:tgtEl>
                    <p:spTgt spid="4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2F01-855E-2673-2DBE-8AFD67D7063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D7B9EC-E0F9-EDFB-AE13-6B6A211B4B9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sp>
      <p:grpSp>
        <p:nvGrpSpPr>
          <p:cNvPr id="3" name="Group 3">
            <a:extLst>
              <a:ext uri="{FF2B5EF4-FFF2-40B4-BE49-F238E27FC236}">
                <a16:creationId xmlns:a16="http://schemas.microsoft.com/office/drawing/2014/main" id="{A426AC3F-017A-D144-7435-908CD27D4CE0}"/>
              </a:ext>
            </a:extLst>
          </p:cNvPr>
          <p:cNvGrpSpPr/>
          <p:nvPr/>
        </p:nvGrpSpPr>
        <p:grpSpPr>
          <a:xfrm rot="-3727232">
            <a:off x="13755286" y="-4268658"/>
            <a:ext cx="3966617" cy="9338525"/>
            <a:chOff x="0" y="0"/>
            <a:chExt cx="1044706" cy="2459529"/>
          </a:xfrm>
        </p:grpSpPr>
        <p:sp>
          <p:nvSpPr>
            <p:cNvPr id="4" name="Freeform 4">
              <a:extLst>
                <a:ext uri="{FF2B5EF4-FFF2-40B4-BE49-F238E27FC236}">
                  <a16:creationId xmlns:a16="http://schemas.microsoft.com/office/drawing/2014/main" id="{8E2C8AF4-3FE8-4D71-0E18-1D19C6D3AB42}"/>
                </a:ext>
              </a:extLst>
            </p:cNvPr>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a:extLst>
                <a:ext uri="{FF2B5EF4-FFF2-40B4-BE49-F238E27FC236}">
                  <a16:creationId xmlns:a16="http://schemas.microsoft.com/office/drawing/2014/main" id="{977624D9-EEB1-5B60-ECE3-CAFC855B11D1}"/>
                </a:ext>
              </a:extLst>
            </p:cNvPr>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C2E3EF7D-CDD5-20F9-7AF6-015F3DB9119F}"/>
              </a:ext>
            </a:extLst>
          </p:cNvPr>
          <p:cNvGrpSpPr/>
          <p:nvPr/>
        </p:nvGrpSpPr>
        <p:grpSpPr>
          <a:xfrm rot="-3522699">
            <a:off x="404817" y="4809440"/>
            <a:ext cx="4763283" cy="9858743"/>
            <a:chOff x="0" y="0"/>
            <a:chExt cx="1254527" cy="2596541"/>
          </a:xfrm>
        </p:grpSpPr>
        <p:sp>
          <p:nvSpPr>
            <p:cNvPr id="7" name="Freeform 7">
              <a:extLst>
                <a:ext uri="{FF2B5EF4-FFF2-40B4-BE49-F238E27FC236}">
                  <a16:creationId xmlns:a16="http://schemas.microsoft.com/office/drawing/2014/main" id="{C0D999C7-6691-B30F-BB55-4ED21A70288E}"/>
                </a:ext>
              </a:extLst>
            </p:cNvPr>
            <p:cNvSpPr/>
            <p:nvPr/>
          </p:nvSpPr>
          <p:spPr>
            <a:xfrm>
              <a:off x="0" y="0"/>
              <a:ext cx="1254527" cy="2596541"/>
            </a:xfrm>
            <a:custGeom>
              <a:avLst/>
              <a:gdLst/>
              <a:ahLst/>
              <a:cxnLst/>
              <a:rect l="l" t="t" r="r" b="b"/>
              <a:pathLst>
                <a:path w="1254527" h="2596541">
                  <a:moveTo>
                    <a:pt x="0" y="0"/>
                  </a:moveTo>
                  <a:lnTo>
                    <a:pt x="1254527" y="0"/>
                  </a:lnTo>
                  <a:lnTo>
                    <a:pt x="1254527" y="2596541"/>
                  </a:lnTo>
                  <a:lnTo>
                    <a:pt x="0" y="2596541"/>
                  </a:lnTo>
                  <a:close/>
                </a:path>
              </a:pathLst>
            </a:custGeom>
            <a:solidFill>
              <a:srgbClr val="5CE1E6"/>
            </a:solidFill>
            <a:ln w="333375" cap="sq">
              <a:solidFill>
                <a:srgbClr val="FFFFFF"/>
              </a:solidFill>
              <a:prstDash val="solid"/>
              <a:miter/>
            </a:ln>
          </p:spPr>
        </p:sp>
        <p:sp>
          <p:nvSpPr>
            <p:cNvPr id="8" name="TextBox 8">
              <a:extLst>
                <a:ext uri="{FF2B5EF4-FFF2-40B4-BE49-F238E27FC236}">
                  <a16:creationId xmlns:a16="http://schemas.microsoft.com/office/drawing/2014/main" id="{6DBB2508-54DA-368F-31E0-E3E7629A463E}"/>
                </a:ext>
              </a:extLst>
            </p:cNvPr>
            <p:cNvSpPr txBox="1"/>
            <p:nvPr/>
          </p:nvSpPr>
          <p:spPr>
            <a:xfrm>
              <a:off x="0" y="-38100"/>
              <a:ext cx="1254527"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6A4C0B1F-8F5A-4415-C998-5E52074B96B4}"/>
              </a:ext>
            </a:extLst>
          </p:cNvPr>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6"/>
            <a:stretch>
              <a:fillRect t="-22780" b="-23060"/>
            </a:stretch>
          </a:blipFill>
        </p:spPr>
      </p:sp>
      <p:sp>
        <p:nvSpPr>
          <p:cNvPr id="10" name="Freeform 10">
            <a:extLst>
              <a:ext uri="{FF2B5EF4-FFF2-40B4-BE49-F238E27FC236}">
                <a16:creationId xmlns:a16="http://schemas.microsoft.com/office/drawing/2014/main" id="{2B8C129F-4DC2-2D33-4296-D485C922EDCE}"/>
              </a:ext>
            </a:extLst>
          </p:cNvPr>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6"/>
            <a:stretch>
              <a:fillRect t="-21721" b="-17342"/>
            </a:stretch>
          </a:blipFill>
        </p:spPr>
      </p:sp>
      <p:sp>
        <p:nvSpPr>
          <p:cNvPr id="11" name="Freeform 11">
            <a:extLst>
              <a:ext uri="{FF2B5EF4-FFF2-40B4-BE49-F238E27FC236}">
                <a16:creationId xmlns:a16="http://schemas.microsoft.com/office/drawing/2014/main" id="{60926C38-A37F-5FFB-A3A8-435C052BF10F}"/>
              </a:ext>
            </a:extLst>
          </p:cNvPr>
          <p:cNvSpPr/>
          <p:nvPr/>
        </p:nvSpPr>
        <p:spPr>
          <a:xfrm>
            <a:off x="-1316650" y="-1574159"/>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a:extLst>
              <a:ext uri="{FF2B5EF4-FFF2-40B4-BE49-F238E27FC236}">
                <a16:creationId xmlns:a16="http://schemas.microsoft.com/office/drawing/2014/main" id="{C5AB9964-290A-6D17-957D-CD88EB55E263}"/>
              </a:ext>
            </a:extLst>
          </p:cNvPr>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a:extLst>
              <a:ext uri="{FF2B5EF4-FFF2-40B4-BE49-F238E27FC236}">
                <a16:creationId xmlns:a16="http://schemas.microsoft.com/office/drawing/2014/main" id="{480B5042-508F-70B6-1F55-CBBC6EA25B84}"/>
              </a:ext>
            </a:extLst>
          </p:cNvPr>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sp>
        <p:nvSpPr>
          <p:cNvPr id="14" name="Freeform 14">
            <a:extLst>
              <a:ext uri="{FF2B5EF4-FFF2-40B4-BE49-F238E27FC236}">
                <a16:creationId xmlns:a16="http://schemas.microsoft.com/office/drawing/2014/main" id="{50DC116A-494B-028A-97AE-0CAD801C5294}"/>
              </a:ext>
            </a:extLst>
          </p:cNvPr>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sp>
      <p:sp>
        <p:nvSpPr>
          <p:cNvPr id="15" name="Freeform 15">
            <a:extLst>
              <a:ext uri="{FF2B5EF4-FFF2-40B4-BE49-F238E27FC236}">
                <a16:creationId xmlns:a16="http://schemas.microsoft.com/office/drawing/2014/main" id="{6577C97C-0FB7-71CD-6EE7-D37C985AD373}"/>
              </a:ext>
            </a:extLst>
          </p:cNvPr>
          <p:cNvSpPr/>
          <p:nvPr/>
        </p:nvSpPr>
        <p:spPr>
          <a:xfrm rot="-10800000" flipV="1">
            <a:off x="609599" y="-474957"/>
            <a:ext cx="17297400" cy="10545508"/>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a:extLst>
              <a:ext uri="{FF2B5EF4-FFF2-40B4-BE49-F238E27FC236}">
                <a16:creationId xmlns:a16="http://schemas.microsoft.com/office/drawing/2014/main" id="{BBB3CFB7-6A60-A2EE-A0DA-EBEFD7F394C3}"/>
              </a:ext>
            </a:extLst>
          </p:cNvPr>
          <p:cNvSpPr/>
          <p:nvPr/>
        </p:nvSpPr>
        <p:spPr>
          <a:xfrm rot="-676186">
            <a:off x="-175823" y="-180205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TextBox 23">
            <a:extLst>
              <a:ext uri="{FF2B5EF4-FFF2-40B4-BE49-F238E27FC236}">
                <a16:creationId xmlns:a16="http://schemas.microsoft.com/office/drawing/2014/main" id="{0BA04938-074A-A6D1-9286-AB623C51F19E}"/>
              </a:ext>
            </a:extLst>
          </p:cNvPr>
          <p:cNvSpPr txBox="1"/>
          <p:nvPr/>
        </p:nvSpPr>
        <p:spPr>
          <a:xfrm>
            <a:off x="2564777" y="657685"/>
            <a:ext cx="13078079" cy="1104355"/>
          </a:xfrm>
          <a:prstGeom prst="rect">
            <a:avLst/>
          </a:prstGeom>
        </p:spPr>
        <p:txBody>
          <a:bodyPr wrap="square" lIns="0" tIns="0" rIns="0" bIns="0" rtlCol="0" anchor="t">
            <a:spAutoFit/>
          </a:bodyPr>
          <a:lstStyle/>
          <a:p>
            <a:pPr algn="ctr">
              <a:lnSpc>
                <a:spcPts val="7970"/>
              </a:lnSpc>
            </a:pPr>
            <a:r>
              <a:rPr lang="en-US" sz="9962" dirty="0">
                <a:solidFill>
                  <a:srgbClr val="FF66C4"/>
                </a:solidFill>
                <a:latin typeface="Luckiest Guy"/>
                <a:ea typeface="Luckiest Guy"/>
                <a:cs typeface="Luckiest Guy"/>
                <a:sym typeface="Luckiest Guy"/>
              </a:rPr>
              <a:t>QUIZ TIME!</a:t>
            </a:r>
          </a:p>
        </p:txBody>
      </p:sp>
      <p:grpSp>
        <p:nvGrpSpPr>
          <p:cNvPr id="24" name="Tekhnologic">
            <a:extLst>
              <a:ext uri="{FF2B5EF4-FFF2-40B4-BE49-F238E27FC236}">
                <a16:creationId xmlns:a16="http://schemas.microsoft.com/office/drawing/2014/main" id="{9DC8C523-0F75-11DA-92E6-35B8F2A437A4}"/>
              </a:ext>
            </a:extLst>
          </p:cNvPr>
          <p:cNvGrpSpPr/>
          <p:nvPr/>
        </p:nvGrpSpPr>
        <p:grpSpPr>
          <a:xfrm>
            <a:off x="2303822" y="8697258"/>
            <a:ext cx="1110950" cy="283500"/>
            <a:chOff x="1116340" y="5884097"/>
            <a:chExt cx="987510" cy="252000"/>
          </a:xfrm>
        </p:grpSpPr>
        <p:pic>
          <p:nvPicPr>
            <p:cNvPr id="26" name="Logo">
              <a:extLst>
                <a:ext uri="{FF2B5EF4-FFF2-40B4-BE49-F238E27FC236}">
                  <a16:creationId xmlns:a16="http://schemas.microsoft.com/office/drawing/2014/main" id="{E47AF1A5-294C-7034-4FFC-6C16533835FE}"/>
                </a:ext>
              </a:extLst>
            </p:cNvPr>
            <p:cNvPicPr>
              <a:picLocks noChangeAspect="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6340" y="5884097"/>
              <a:ext cx="252000" cy="252000"/>
            </a:xfrm>
            <a:prstGeom prst="rect">
              <a:avLst/>
            </a:prstGeom>
          </p:spPr>
        </p:pic>
        <p:sp>
          <p:nvSpPr>
            <p:cNvPr id="27" name="Text">
              <a:extLst>
                <a:ext uri="{FF2B5EF4-FFF2-40B4-BE49-F238E27FC236}">
                  <a16:creationId xmlns:a16="http://schemas.microsoft.com/office/drawing/2014/main" id="{AE38F45E-94EA-4352-381B-340B8CBFD71A}"/>
                </a:ext>
              </a:extLst>
            </p:cNvPr>
            <p:cNvSpPr/>
            <p:nvPr/>
          </p:nvSpPr>
          <p:spPr>
            <a:xfrm>
              <a:off x="1368606" y="5933153"/>
              <a:ext cx="735244" cy="153888"/>
            </a:xfrm>
            <a:prstGeom prst="rect">
              <a:avLst/>
            </a:prstGeom>
            <a:noFill/>
          </p:spPr>
          <p:txBody>
            <a:bodyPr wrap="none" lIns="0" tIns="0" rIns="0" bIns="0">
              <a:spAutoFit/>
            </a:bodyPr>
            <a:lstStyle/>
            <a:p>
              <a:pPr algn="ctr"/>
              <a:r>
                <a:rPr lang="en-US" sz="1125" dirty="0">
                  <a:ln w="0"/>
                  <a:solidFill>
                    <a:srgbClr val="2C63A8"/>
                  </a:solidFill>
                  <a:latin typeface="Century Gothic" panose="020B0502020202020204" pitchFamily="34" charset="0"/>
                </a:rPr>
                <a:t>tekhnologic</a:t>
              </a:r>
            </a:p>
          </p:txBody>
        </p:sp>
      </p:grpSp>
      <p:sp>
        <p:nvSpPr>
          <p:cNvPr id="28" name="A">
            <a:extLst>
              <a:ext uri="{FF2B5EF4-FFF2-40B4-BE49-F238E27FC236}">
                <a16:creationId xmlns:a16="http://schemas.microsoft.com/office/drawing/2014/main" id="{2078C3D1-93BB-E203-A0F6-586446919830}"/>
              </a:ext>
            </a:extLst>
          </p:cNvPr>
          <p:cNvSpPr/>
          <p:nvPr/>
        </p:nvSpPr>
        <p:spPr>
          <a:xfrm>
            <a:off x="2644358" y="4251190"/>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A</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29" name="A_answer">
            <a:extLst>
              <a:ext uri="{FF2B5EF4-FFF2-40B4-BE49-F238E27FC236}">
                <a16:creationId xmlns:a16="http://schemas.microsoft.com/office/drawing/2014/main" id="{082877DD-8A5B-3D3E-0ADC-769ED3C5B747}"/>
              </a:ext>
            </a:extLst>
          </p:cNvPr>
          <p:cNvSpPr/>
          <p:nvPr/>
        </p:nvSpPr>
        <p:spPr>
          <a:xfrm>
            <a:off x="3946883"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5400" b="1" spc="19" dirty="0">
                <a:solidFill>
                  <a:schemeClr val="bg1"/>
                </a:solidFill>
                <a:latin typeface="Playpen Sans Bold"/>
                <a:ea typeface="Playpen Sans Bold"/>
                <a:cs typeface="Playpen Sans Bold"/>
                <a:sym typeface="Playpen Sans Bold"/>
              </a:rPr>
              <a:t>He could throw great parties</a:t>
            </a:r>
            <a:endParaRPr lang="en-GB" sz="4950" dirty="0">
              <a:solidFill>
                <a:schemeClr val="bg1"/>
              </a:solidFill>
              <a:latin typeface="+mj-lt"/>
            </a:endParaRPr>
          </a:p>
        </p:txBody>
      </p:sp>
      <p:sp>
        <p:nvSpPr>
          <p:cNvPr id="30" name="B">
            <a:extLst>
              <a:ext uri="{FF2B5EF4-FFF2-40B4-BE49-F238E27FC236}">
                <a16:creationId xmlns:a16="http://schemas.microsoft.com/office/drawing/2014/main" id="{AFC4EB1C-D360-FDB6-25D2-7D6F67AE5D5A}"/>
              </a:ext>
            </a:extLst>
          </p:cNvPr>
          <p:cNvSpPr/>
          <p:nvPr/>
        </p:nvSpPr>
        <p:spPr>
          <a:xfrm>
            <a:off x="9399478" y="4249642"/>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B</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1" name="B_answer">
            <a:extLst>
              <a:ext uri="{FF2B5EF4-FFF2-40B4-BE49-F238E27FC236}">
                <a16:creationId xmlns:a16="http://schemas.microsoft.com/office/drawing/2014/main" id="{41A85BD2-BEF7-C99B-C931-3EF4D8A8F491}"/>
              </a:ext>
            </a:extLst>
          </p:cNvPr>
          <p:cNvSpPr/>
          <p:nvPr/>
        </p:nvSpPr>
        <p:spPr>
          <a:xfrm>
            <a:off x="10702002" y="4251191"/>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r>
              <a:rPr lang="en-US" sz="5400" b="1" spc="19" dirty="0">
                <a:solidFill>
                  <a:schemeClr val="bg1"/>
                </a:solidFill>
                <a:latin typeface="Playpen Sans Bold"/>
                <a:ea typeface="Playpen Sans Bold"/>
                <a:cs typeface="Playpen Sans Bold"/>
                <a:sym typeface="Playpen Sans Bold"/>
              </a:rPr>
              <a:t>He liked weddings</a:t>
            </a:r>
            <a:endParaRPr lang="en-GB" sz="4950" dirty="0">
              <a:solidFill>
                <a:schemeClr val="bg1"/>
              </a:solidFill>
            </a:endParaRPr>
          </a:p>
        </p:txBody>
      </p:sp>
      <p:sp>
        <p:nvSpPr>
          <p:cNvPr id="32" name="C">
            <a:extLst>
              <a:ext uri="{FF2B5EF4-FFF2-40B4-BE49-F238E27FC236}">
                <a16:creationId xmlns:a16="http://schemas.microsoft.com/office/drawing/2014/main" id="{5C3D68F1-CC8A-B559-D0E6-A9A213A7E557}"/>
              </a:ext>
            </a:extLst>
          </p:cNvPr>
          <p:cNvSpPr/>
          <p:nvPr/>
        </p:nvSpPr>
        <p:spPr>
          <a:xfrm>
            <a:off x="2644358" y="6063746"/>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C</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3" name="C_answer">
            <a:extLst>
              <a:ext uri="{FF2B5EF4-FFF2-40B4-BE49-F238E27FC236}">
                <a16:creationId xmlns:a16="http://schemas.microsoft.com/office/drawing/2014/main" id="{01C7B8C5-E37F-8D6F-9BCA-B227B847E2CA}"/>
              </a:ext>
            </a:extLst>
          </p:cNvPr>
          <p:cNvSpPr/>
          <p:nvPr/>
        </p:nvSpPr>
        <p:spPr>
          <a:xfrm>
            <a:off x="3946883"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r>
              <a:rPr lang="en-US" sz="5400" b="1" spc="19" dirty="0">
                <a:solidFill>
                  <a:schemeClr val="bg1"/>
                </a:solidFill>
                <a:latin typeface="Playpen Sans Bold"/>
                <a:ea typeface="Playpen Sans Bold"/>
                <a:cs typeface="Playpen Sans Bold"/>
                <a:sym typeface="Playpen Sans Bold"/>
              </a:rPr>
              <a:t>He had power from God</a:t>
            </a:r>
            <a:endParaRPr lang="en-GB" sz="5400" dirty="0">
              <a:solidFill>
                <a:schemeClr val="bg1"/>
              </a:solidFill>
            </a:endParaRPr>
          </a:p>
        </p:txBody>
      </p:sp>
      <p:sp>
        <p:nvSpPr>
          <p:cNvPr id="34" name="D">
            <a:extLst>
              <a:ext uri="{FF2B5EF4-FFF2-40B4-BE49-F238E27FC236}">
                <a16:creationId xmlns:a16="http://schemas.microsoft.com/office/drawing/2014/main" id="{7C487F4D-0FC0-F450-C75E-15C55ED7915E}"/>
              </a:ext>
            </a:extLst>
          </p:cNvPr>
          <p:cNvSpPr/>
          <p:nvPr/>
        </p:nvSpPr>
        <p:spPr>
          <a:xfrm>
            <a:off x="9399478" y="6062197"/>
            <a:ext cx="1302525" cy="162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35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EFE42E"/>
                </a:solidFill>
                <a:latin typeface="Luckiest Guy"/>
                <a:cs typeface="Arial" panose="020B0604020202020204" pitchFamily="34" charset="0"/>
                <a:sym typeface="Luckiest Guy"/>
              </a:rPr>
              <a:t>D</a:t>
            </a:r>
            <a:endParaRPr lang="en-GB" sz="9600" dirty="0">
              <a:solidFill>
                <a:schemeClr val="accent1">
                  <a:lumMod val="75000"/>
                </a:schemeClr>
              </a:solidFill>
              <a:latin typeface="Arial" panose="020B0604020202020204" pitchFamily="34" charset="0"/>
              <a:cs typeface="Arial" panose="020B0604020202020204" pitchFamily="34" charset="0"/>
            </a:endParaRPr>
          </a:p>
        </p:txBody>
      </p:sp>
      <p:sp>
        <p:nvSpPr>
          <p:cNvPr id="35" name="D_answer">
            <a:extLst>
              <a:ext uri="{FF2B5EF4-FFF2-40B4-BE49-F238E27FC236}">
                <a16:creationId xmlns:a16="http://schemas.microsoft.com/office/drawing/2014/main" id="{281DC2A1-F8BA-B4DB-B0F3-2C48A866E9A9}"/>
              </a:ext>
            </a:extLst>
          </p:cNvPr>
          <p:cNvSpPr/>
          <p:nvPr/>
        </p:nvSpPr>
        <p:spPr>
          <a:xfrm>
            <a:off x="10702002" y="6062197"/>
            <a:ext cx="4900568" cy="162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5400" b="1" spc="19" dirty="0">
                <a:solidFill>
                  <a:schemeClr val="bg1"/>
                </a:solidFill>
                <a:latin typeface="Playpen Sans Bold"/>
                <a:ea typeface="Playpen Sans Bold"/>
                <a:cs typeface="Playpen Sans Bold"/>
                <a:sym typeface="Playpen Sans Bold"/>
              </a:rPr>
              <a:t>He liked to impress people</a:t>
            </a:r>
            <a:endParaRPr lang="en-US" sz="5400" dirty="0">
              <a:solidFill>
                <a:schemeClr val="bg1"/>
              </a:solidFill>
            </a:endParaRPr>
          </a:p>
        </p:txBody>
      </p:sp>
      <p:sp>
        <p:nvSpPr>
          <p:cNvPr id="36" name="Question box">
            <a:extLst>
              <a:ext uri="{FF2B5EF4-FFF2-40B4-BE49-F238E27FC236}">
                <a16:creationId xmlns:a16="http://schemas.microsoft.com/office/drawing/2014/main" id="{75C2425F-79BA-D06E-4099-FFF20DFD7799}"/>
              </a:ext>
            </a:extLst>
          </p:cNvPr>
          <p:cNvSpPr/>
          <p:nvPr/>
        </p:nvSpPr>
        <p:spPr>
          <a:xfrm>
            <a:off x="2642570" y="1630183"/>
            <a:ext cx="12960000" cy="2430000"/>
          </a:xfrm>
          <a:prstGeom prst="roundRect">
            <a:avLst/>
          </a:prstGeom>
          <a:solidFill>
            <a:srgbClr val="35A7CA"/>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l">
              <a:lnSpc>
                <a:spcPct val="250000"/>
              </a:lnSpc>
            </a:pPr>
            <a:r>
              <a:rPr lang="en-US" sz="5400" b="1" spc="19" dirty="0">
                <a:solidFill>
                  <a:schemeClr val="bg1"/>
                </a:solidFill>
                <a:latin typeface="Playpen Sans Bold"/>
                <a:ea typeface="Playpen Sans Bold"/>
                <a:cs typeface="Playpen Sans Bold"/>
                <a:sym typeface="Playpen Sans Bold"/>
              </a:rPr>
              <a:t>What did the miracle show about Jesus?</a:t>
            </a:r>
          </a:p>
        </p:txBody>
      </p:sp>
      <p:sp>
        <p:nvSpPr>
          <p:cNvPr id="37" name="Score Button">
            <a:hlinkClick r:id="" action="ppaction://hlinkshowjump?jump=nextslide" tooltip="Next Question!" highlightClick="1">
              <a:snd r:embed="rId14" name="click.wav"/>
            </a:hlinkClick>
            <a:extLst>
              <a:ext uri="{FF2B5EF4-FFF2-40B4-BE49-F238E27FC236}">
                <a16:creationId xmlns:a16="http://schemas.microsoft.com/office/drawing/2014/main" id="{25EE1461-F439-2A97-CC56-E6C78EBEFB09}"/>
              </a:ext>
            </a:extLst>
          </p:cNvPr>
          <p:cNvSpPr/>
          <p:nvPr/>
        </p:nvSpPr>
        <p:spPr>
          <a:xfrm>
            <a:off x="14792570" y="8089758"/>
            <a:ext cx="810000" cy="6075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50" dirty="0">
                <a:solidFill>
                  <a:schemeClr val="accent1">
                    <a:lumMod val="60000"/>
                    <a:lumOff val="40000"/>
                  </a:schemeClr>
                </a:solidFill>
                <a:latin typeface="+mj-lt"/>
              </a:rPr>
              <a:t>&gt;</a:t>
            </a:r>
            <a:endParaRPr lang="en-GB" sz="4950" dirty="0">
              <a:solidFill>
                <a:schemeClr val="accent1">
                  <a:lumMod val="60000"/>
                  <a:lumOff val="40000"/>
                </a:schemeClr>
              </a:solidFill>
              <a:latin typeface="+mj-lt"/>
            </a:endParaRPr>
          </a:p>
        </p:txBody>
      </p:sp>
      <p:sp>
        <p:nvSpPr>
          <p:cNvPr id="38" name="Freeform 18">
            <a:extLst>
              <a:ext uri="{FF2B5EF4-FFF2-40B4-BE49-F238E27FC236}">
                <a16:creationId xmlns:a16="http://schemas.microsoft.com/office/drawing/2014/main" id="{AF6E3CFA-E1D4-CBC0-FF9F-6B603A3F3BC2}"/>
              </a:ext>
            </a:extLst>
          </p:cNvPr>
          <p:cNvSpPr/>
          <p:nvPr/>
        </p:nvSpPr>
        <p:spPr>
          <a:xfrm rot="-1598286">
            <a:off x="391740" y="5801279"/>
            <a:ext cx="2990312" cy="4530776"/>
          </a:xfrm>
          <a:custGeom>
            <a:avLst/>
            <a:gdLst/>
            <a:ahLst/>
            <a:cxnLst/>
            <a:rect l="l" t="t" r="r" b="b"/>
            <a:pathLst>
              <a:path w="2990312" h="4530776">
                <a:moveTo>
                  <a:pt x="0" y="0"/>
                </a:moveTo>
                <a:lnTo>
                  <a:pt x="2990313" y="0"/>
                </a:lnTo>
                <a:lnTo>
                  <a:pt x="2990313" y="4530777"/>
                </a:lnTo>
                <a:lnTo>
                  <a:pt x="0" y="45307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9" name="Group 19">
            <a:extLst>
              <a:ext uri="{FF2B5EF4-FFF2-40B4-BE49-F238E27FC236}">
                <a16:creationId xmlns:a16="http://schemas.microsoft.com/office/drawing/2014/main" id="{599945ED-46DB-2786-ACB3-1DB346B1E45F}"/>
              </a:ext>
            </a:extLst>
          </p:cNvPr>
          <p:cNvGrpSpPr/>
          <p:nvPr/>
        </p:nvGrpSpPr>
        <p:grpSpPr>
          <a:xfrm>
            <a:off x="13904331" y="4219291"/>
            <a:ext cx="5518476" cy="6717055"/>
            <a:chOff x="0" y="0"/>
            <a:chExt cx="7357968" cy="8956073"/>
          </a:xfrm>
        </p:grpSpPr>
        <p:sp>
          <p:nvSpPr>
            <p:cNvPr id="40" name="Freeform 20">
              <a:extLst>
                <a:ext uri="{FF2B5EF4-FFF2-40B4-BE49-F238E27FC236}">
                  <a16:creationId xmlns:a16="http://schemas.microsoft.com/office/drawing/2014/main" id="{2E72FF2D-4CEC-45C0-A518-02AF597F56A8}"/>
                </a:ext>
              </a:extLst>
            </p:cNvPr>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1" name="Freeform 21">
              <a:extLst>
                <a:ext uri="{FF2B5EF4-FFF2-40B4-BE49-F238E27FC236}">
                  <a16:creationId xmlns:a16="http://schemas.microsoft.com/office/drawing/2014/main" id="{F6C18E99-2085-9EC2-CD65-649B12874FE0}"/>
                </a:ext>
              </a:extLst>
            </p:cNvPr>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2" name="Freeform 22">
              <a:extLst>
                <a:ext uri="{FF2B5EF4-FFF2-40B4-BE49-F238E27FC236}">
                  <a16:creationId xmlns:a16="http://schemas.microsoft.com/office/drawing/2014/main" id="{74903B46-2043-11E6-255D-0BB8B6E342AD}"/>
                </a:ext>
              </a:extLst>
            </p:cNvPr>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19">
                <a:extLst>
                  <a:ext uri="{96DAC541-7B7A-43D3-8B79-37D633B846F1}">
                    <asvg:svgBlip xmlns:asvg="http://schemas.microsoft.com/office/drawing/2016/SVG/main" r:embed="rId20"/>
                  </a:ext>
                </a:extLst>
              </a:blip>
              <a:stretch>
                <a:fillRect/>
              </a:stretch>
            </a:blipFill>
          </p:spPr>
        </p:sp>
      </p:grpSp>
      <p:sp>
        <p:nvSpPr>
          <p:cNvPr id="45" name="Freeform 16">
            <a:extLst>
              <a:ext uri="{FF2B5EF4-FFF2-40B4-BE49-F238E27FC236}">
                <a16:creationId xmlns:a16="http://schemas.microsoft.com/office/drawing/2014/main" id="{3AF59A60-8F6C-3D61-6B86-10B1E3DAC5F8}"/>
              </a:ext>
            </a:extLst>
          </p:cNvPr>
          <p:cNvSpPr/>
          <p:nvPr/>
        </p:nvSpPr>
        <p:spPr>
          <a:xfrm rot="-7077345">
            <a:off x="15216887" y="-984531"/>
            <a:ext cx="3388983" cy="4502272"/>
          </a:xfrm>
          <a:custGeom>
            <a:avLst/>
            <a:gdLst/>
            <a:ahLst/>
            <a:cxnLst/>
            <a:rect l="l" t="t" r="r" b="b"/>
            <a:pathLst>
              <a:path w="3388983" h="4502272">
                <a:moveTo>
                  <a:pt x="0" y="0"/>
                </a:moveTo>
                <a:lnTo>
                  <a:pt x="3388984" y="0"/>
                </a:lnTo>
                <a:lnTo>
                  <a:pt x="3388984" y="4502272"/>
                </a:lnTo>
                <a:lnTo>
                  <a:pt x="0" y="450227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46" name="Freeform 25">
            <a:extLst>
              <a:ext uri="{FF2B5EF4-FFF2-40B4-BE49-F238E27FC236}">
                <a16:creationId xmlns:a16="http://schemas.microsoft.com/office/drawing/2014/main" id="{E9FA46BF-7BF7-B8F0-D3FB-4765F575C450}"/>
              </a:ext>
            </a:extLst>
          </p:cNvPr>
          <p:cNvSpPr/>
          <p:nvPr/>
        </p:nvSpPr>
        <p:spPr>
          <a:xfrm>
            <a:off x="15943319" y="55748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3"/>
            <a:stretch>
              <a:fillRect r="-186187"/>
            </a:stretch>
          </a:blipFill>
        </p:spPr>
      </p:sp>
    </p:spTree>
    <p:extLst>
      <p:ext uri="{BB962C8B-B14F-4D97-AF65-F5344CB8AC3E}">
        <p14:creationId xmlns:p14="http://schemas.microsoft.com/office/powerpoint/2010/main" val="3179169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29"/>
                                        </p:tgtEl>
                                        <p:attrNameLst>
                                          <p:attrName>fillcolor</p:attrName>
                                        </p:attrNameLst>
                                      </p:cBhvr>
                                      <p:to>
                                        <a:srgbClr val="FF0066"/>
                                      </p:to>
                                    </p:animClr>
                                    <p:set>
                                      <p:cBhvr>
                                        <p:cTn id="7" dur="250" fill="hold"/>
                                        <p:tgtEl>
                                          <p:spTgt spid="29"/>
                                        </p:tgtEl>
                                        <p:attrNameLst>
                                          <p:attrName>fill.type</p:attrName>
                                        </p:attrNameLst>
                                      </p:cBhvr>
                                      <p:to>
                                        <p:strVal val="solid"/>
                                      </p:to>
                                    </p:set>
                                    <p:set>
                                      <p:cBhvr>
                                        <p:cTn id="8" dur="250" fill="hold"/>
                                        <p:tgtEl>
                                          <p:spTgt spid="2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8"/>
                                        </p:tgtEl>
                                        <p:attrNameLst>
                                          <p:attrName>fillcolor</p:attrName>
                                        </p:attrNameLst>
                                      </p:cBhvr>
                                      <p:to>
                                        <a:srgbClr val="FF0066"/>
                                      </p:to>
                                    </p:animClr>
                                    <p:set>
                                      <p:cBhvr>
                                        <p:cTn id="11" dur="250" fill="hold"/>
                                        <p:tgtEl>
                                          <p:spTgt spid="28"/>
                                        </p:tgtEl>
                                        <p:attrNameLst>
                                          <p:attrName>fill.type</p:attrName>
                                        </p:attrNameLst>
                                      </p:cBhvr>
                                      <p:to>
                                        <p:strVal val="solid"/>
                                      </p:to>
                                    </p:set>
                                    <p:set>
                                      <p:cBhvr>
                                        <p:cTn id="12" dur="250" fill="hold"/>
                                        <p:tgtEl>
                                          <p:spTgt spid="28"/>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31"/>
                                        </p:tgtEl>
                                        <p:attrNameLst>
                                          <p:attrName>fillcolor</p:attrName>
                                        </p:attrNameLst>
                                      </p:cBhvr>
                                      <p:to>
                                        <a:srgbClr val="FF0066"/>
                                      </p:to>
                                    </p:animClr>
                                    <p:set>
                                      <p:cBhvr>
                                        <p:cTn id="18" dur="250" fill="hold"/>
                                        <p:tgtEl>
                                          <p:spTgt spid="31"/>
                                        </p:tgtEl>
                                        <p:attrNameLst>
                                          <p:attrName>fill.type</p:attrName>
                                        </p:attrNameLst>
                                      </p:cBhvr>
                                      <p:to>
                                        <p:strVal val="solid"/>
                                      </p:to>
                                    </p:set>
                                    <p:set>
                                      <p:cBhvr>
                                        <p:cTn id="19" dur="250" fill="hold"/>
                                        <p:tgtEl>
                                          <p:spTgt spid="31"/>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par>
                                <p:cTn id="20" presetID="1" presetClass="emph" presetSubtype="2" fill="hold" nodeType="withEffect">
                                  <p:stCondLst>
                                    <p:cond delay="0"/>
                                  </p:stCondLst>
                                  <p:childTnLst>
                                    <p:animClr clrSpc="rgb" dir="cw">
                                      <p:cBhvr>
                                        <p:cTn id="21" dur="250" fill="hold"/>
                                        <p:tgtEl>
                                          <p:spTgt spid="30"/>
                                        </p:tgtEl>
                                        <p:attrNameLst>
                                          <p:attrName>fillcolor</p:attrName>
                                        </p:attrNameLst>
                                      </p:cBhvr>
                                      <p:to>
                                        <a:srgbClr val="FF0066"/>
                                      </p:to>
                                    </p:animClr>
                                    <p:set>
                                      <p:cBhvr>
                                        <p:cTn id="22" dur="250" fill="hold"/>
                                        <p:tgtEl>
                                          <p:spTgt spid="30"/>
                                        </p:tgtEl>
                                        <p:attrNameLst>
                                          <p:attrName>fill.type</p:attrName>
                                        </p:attrNameLst>
                                      </p:cBhvr>
                                      <p:to>
                                        <p:strVal val="solid"/>
                                      </p:to>
                                    </p:set>
                                    <p:set>
                                      <p:cBhvr>
                                        <p:cTn id="23" dur="250" fill="hold"/>
                                        <p:tgtEl>
                                          <p:spTgt spid="30"/>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33"/>
                                        </p:tgtEl>
                                        <p:attrNameLst>
                                          <p:attrName>fillcolor</p:attrName>
                                        </p:attrNameLst>
                                      </p:cBhvr>
                                      <p:to>
                                        <a:srgbClr val="92D050"/>
                                      </p:to>
                                    </p:animClr>
                                    <p:set>
                                      <p:cBhvr>
                                        <p:cTn id="29" dur="250" fill="hold"/>
                                        <p:tgtEl>
                                          <p:spTgt spid="33"/>
                                        </p:tgtEl>
                                        <p:attrNameLst>
                                          <p:attrName>fill.type</p:attrName>
                                        </p:attrNameLst>
                                      </p:cBhvr>
                                      <p:to>
                                        <p:strVal val="solid"/>
                                      </p:to>
                                    </p:set>
                                    <p:set>
                                      <p:cBhvr>
                                        <p:cTn id="30" dur="250" fill="hold"/>
                                        <p:tgtEl>
                                          <p:spTgt spid="3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par>
                                <p:cTn id="31" presetID="1" presetClass="emph" presetSubtype="2" fill="hold" nodeType="withEffect">
                                  <p:stCondLst>
                                    <p:cond delay="0"/>
                                  </p:stCondLst>
                                  <p:childTnLst>
                                    <p:animClr clrSpc="rgb" dir="cw">
                                      <p:cBhvr>
                                        <p:cTn id="32" dur="250" fill="hold"/>
                                        <p:tgtEl>
                                          <p:spTgt spid="32"/>
                                        </p:tgtEl>
                                        <p:attrNameLst>
                                          <p:attrName>fillcolor</p:attrName>
                                        </p:attrNameLst>
                                      </p:cBhvr>
                                      <p:to>
                                        <a:srgbClr val="92D050"/>
                                      </p:to>
                                    </p:animClr>
                                    <p:set>
                                      <p:cBhvr>
                                        <p:cTn id="33" dur="250" fill="hold"/>
                                        <p:tgtEl>
                                          <p:spTgt spid="32"/>
                                        </p:tgtEl>
                                        <p:attrNameLst>
                                          <p:attrName>fill.type</p:attrName>
                                        </p:attrNameLst>
                                      </p:cBhvr>
                                      <p:to>
                                        <p:strVal val="solid"/>
                                      </p:to>
                                    </p:set>
                                    <p:set>
                                      <p:cBhvr>
                                        <p:cTn id="34" dur="250" fill="hold"/>
                                        <p:tgtEl>
                                          <p:spTgt spid="32"/>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35"/>
                                        </p:tgtEl>
                                        <p:attrNameLst>
                                          <p:attrName>fillcolor</p:attrName>
                                        </p:attrNameLst>
                                      </p:cBhvr>
                                      <p:to>
                                        <a:srgbClr val="FF0066"/>
                                      </p:to>
                                    </p:animClr>
                                    <p:set>
                                      <p:cBhvr>
                                        <p:cTn id="40" dur="250" fill="hold"/>
                                        <p:tgtEl>
                                          <p:spTgt spid="35"/>
                                        </p:tgtEl>
                                        <p:attrNameLst>
                                          <p:attrName>fill.type</p:attrName>
                                        </p:attrNameLst>
                                      </p:cBhvr>
                                      <p:to>
                                        <p:strVal val="solid"/>
                                      </p:to>
                                    </p:set>
                                    <p:set>
                                      <p:cBhvr>
                                        <p:cTn id="41" dur="250" fill="hold"/>
                                        <p:tgtEl>
                                          <p:spTgt spid="3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par>
                                <p:cTn id="42" presetID="1" presetClass="emph" presetSubtype="2" fill="hold" nodeType="withEffect">
                                  <p:stCondLst>
                                    <p:cond delay="0"/>
                                  </p:stCondLst>
                                  <p:childTnLst>
                                    <p:animClr clrSpc="rgb" dir="cw">
                                      <p:cBhvr>
                                        <p:cTn id="43" dur="250" fill="hold"/>
                                        <p:tgtEl>
                                          <p:spTgt spid="34"/>
                                        </p:tgtEl>
                                        <p:attrNameLst>
                                          <p:attrName>fillcolor</p:attrName>
                                        </p:attrNameLst>
                                      </p:cBhvr>
                                      <p:to>
                                        <a:srgbClr val="FF0066"/>
                                      </p:to>
                                    </p:animClr>
                                    <p:set>
                                      <p:cBhvr>
                                        <p:cTn id="44" dur="250" fill="hold"/>
                                        <p:tgtEl>
                                          <p:spTgt spid="34"/>
                                        </p:tgtEl>
                                        <p:attrNameLst>
                                          <p:attrName>fill.type</p:attrName>
                                        </p:attrNameLst>
                                      </p:cBhvr>
                                      <p:to>
                                        <p:strVal val="solid"/>
                                      </p:to>
                                    </p:set>
                                    <p:set>
                                      <p:cBhvr>
                                        <p:cTn id="45" dur="250" fill="hold"/>
                                        <p:tgtEl>
                                          <p:spTgt spid="34"/>
                                        </p:tgtEl>
                                        <p:attrNameLst>
                                          <p:attrName>fill.on</p:attrName>
                                        </p:attrNameLst>
                                      </p:cBhvr>
                                      <p:to>
                                        <p:strVal val="true"/>
                                      </p:to>
                                    </p:set>
                                  </p:childTnLst>
                                </p:cTn>
                              </p:par>
                            </p:childTnLst>
                          </p:cTn>
                        </p:par>
                      </p:childTnLst>
                    </p:cTn>
                  </p:par>
                </p:childTnLst>
              </p:cTn>
              <p:nextCondLst>
                <p:cond evt="onClick" delay="0">
                  <p:tgtEl>
                    <p:spTgt spid="3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rot="-3398133">
            <a:off x="13404830" y="-4105193"/>
            <a:ext cx="4825239" cy="9334031"/>
            <a:chOff x="0" y="0"/>
            <a:chExt cx="1270845" cy="2458346"/>
          </a:xfrm>
        </p:grpSpPr>
        <p:sp>
          <p:nvSpPr>
            <p:cNvPr id="4" name="Freeform 4"/>
            <p:cNvSpPr/>
            <p:nvPr/>
          </p:nvSpPr>
          <p:spPr>
            <a:xfrm>
              <a:off x="0" y="0"/>
              <a:ext cx="1270845" cy="2458346"/>
            </a:xfrm>
            <a:custGeom>
              <a:avLst/>
              <a:gdLst/>
              <a:ahLst/>
              <a:cxnLst/>
              <a:rect l="l" t="t" r="r" b="b"/>
              <a:pathLst>
                <a:path w="1270845" h="2458346">
                  <a:moveTo>
                    <a:pt x="0" y="0"/>
                  </a:moveTo>
                  <a:lnTo>
                    <a:pt x="1270845" y="0"/>
                  </a:lnTo>
                  <a:lnTo>
                    <a:pt x="1270845" y="2458346"/>
                  </a:lnTo>
                  <a:lnTo>
                    <a:pt x="0" y="2458346"/>
                  </a:lnTo>
                  <a:close/>
                </a:path>
              </a:pathLst>
            </a:custGeom>
            <a:solidFill>
              <a:srgbClr val="FF66C4"/>
            </a:solidFill>
            <a:ln w="333375" cap="sq">
              <a:solidFill>
                <a:srgbClr val="FFFFFF"/>
              </a:solidFill>
              <a:prstDash val="solid"/>
              <a:miter/>
            </a:ln>
          </p:spPr>
        </p:sp>
        <p:sp>
          <p:nvSpPr>
            <p:cNvPr id="5" name="TextBox 5"/>
            <p:cNvSpPr txBox="1"/>
            <p:nvPr/>
          </p:nvSpPr>
          <p:spPr>
            <a:xfrm>
              <a:off x="0" y="-38100"/>
              <a:ext cx="1270845" cy="249644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398133">
            <a:off x="216570" y="5152539"/>
            <a:ext cx="4627825" cy="9334031"/>
            <a:chOff x="0" y="0"/>
            <a:chExt cx="1218851" cy="2458346"/>
          </a:xfrm>
        </p:grpSpPr>
        <p:sp>
          <p:nvSpPr>
            <p:cNvPr id="7" name="Freeform 7"/>
            <p:cNvSpPr/>
            <p:nvPr/>
          </p:nvSpPr>
          <p:spPr>
            <a:xfrm>
              <a:off x="0" y="0"/>
              <a:ext cx="1218851" cy="2458346"/>
            </a:xfrm>
            <a:custGeom>
              <a:avLst/>
              <a:gdLst/>
              <a:ahLst/>
              <a:cxnLst/>
              <a:rect l="l" t="t" r="r" b="b"/>
              <a:pathLst>
                <a:path w="1218851" h="2458346">
                  <a:moveTo>
                    <a:pt x="0" y="0"/>
                  </a:moveTo>
                  <a:lnTo>
                    <a:pt x="1218851" y="0"/>
                  </a:lnTo>
                  <a:lnTo>
                    <a:pt x="1218851" y="2458346"/>
                  </a:lnTo>
                  <a:lnTo>
                    <a:pt x="0" y="2458346"/>
                  </a:lnTo>
                  <a:close/>
                </a:path>
              </a:pathLst>
            </a:custGeom>
            <a:solidFill>
              <a:srgbClr val="FF66C4"/>
            </a:solidFill>
            <a:ln w="333375" cap="sq">
              <a:solidFill>
                <a:srgbClr val="FFFFFF"/>
              </a:solidFill>
              <a:prstDash val="solid"/>
              <a:miter/>
            </a:ln>
          </p:spPr>
        </p:sp>
        <p:sp>
          <p:nvSpPr>
            <p:cNvPr id="8" name="TextBox 8"/>
            <p:cNvSpPr txBox="1"/>
            <p:nvPr/>
          </p:nvSpPr>
          <p:spPr>
            <a:xfrm>
              <a:off x="0" y="-38100"/>
              <a:ext cx="1218851" cy="249644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988132">
            <a:off x="10814214" y="-1161027"/>
            <a:ext cx="11073316" cy="4104591"/>
          </a:xfrm>
          <a:custGeom>
            <a:avLst/>
            <a:gdLst/>
            <a:ahLst/>
            <a:cxnLst/>
            <a:rect l="l" t="t" r="r" b="b"/>
            <a:pathLst>
              <a:path w="11073316" h="4104591">
                <a:moveTo>
                  <a:pt x="0" y="0"/>
                </a:moveTo>
                <a:lnTo>
                  <a:pt x="11073316" y="0"/>
                </a:lnTo>
                <a:lnTo>
                  <a:pt x="11073316" y="4104591"/>
                </a:lnTo>
                <a:lnTo>
                  <a:pt x="0" y="4104591"/>
                </a:lnTo>
                <a:lnTo>
                  <a:pt x="0" y="0"/>
                </a:lnTo>
                <a:close/>
              </a:path>
            </a:pathLst>
          </a:custGeom>
          <a:blipFill>
            <a:blip r:embed="rId4"/>
            <a:stretch>
              <a:fillRect t="-69907" b="-4943"/>
            </a:stretch>
          </a:blipFill>
        </p:spPr>
      </p:sp>
      <p:sp>
        <p:nvSpPr>
          <p:cNvPr id="10" name="Freeform 10"/>
          <p:cNvSpPr/>
          <p:nvPr/>
        </p:nvSpPr>
        <p:spPr>
          <a:xfrm rot="2034203" flipV="1">
            <a:off x="-4461251" y="7035008"/>
            <a:ext cx="11314246" cy="4511827"/>
          </a:xfrm>
          <a:custGeom>
            <a:avLst/>
            <a:gdLst/>
            <a:ahLst/>
            <a:cxnLst/>
            <a:rect l="l" t="t" r="r" b="b"/>
            <a:pathLst>
              <a:path w="11314246" h="4511827">
                <a:moveTo>
                  <a:pt x="0" y="4511827"/>
                </a:moveTo>
                <a:lnTo>
                  <a:pt x="11314246" y="4511827"/>
                </a:lnTo>
                <a:lnTo>
                  <a:pt x="11314246" y="0"/>
                </a:lnTo>
                <a:lnTo>
                  <a:pt x="0" y="0"/>
                </a:lnTo>
                <a:lnTo>
                  <a:pt x="0" y="4511827"/>
                </a:lnTo>
                <a:close/>
              </a:path>
            </a:pathLst>
          </a:custGeom>
          <a:blipFill>
            <a:blip r:embed="rId4"/>
            <a:stretch>
              <a:fillRect t="-47220" b="-15309"/>
            </a:stretch>
          </a:blipFill>
        </p:spPr>
      </p:sp>
      <p:sp>
        <p:nvSpPr>
          <p:cNvPr id="11" name="Freeform 11"/>
          <p:cNvSpPr/>
          <p:nvPr/>
        </p:nvSpPr>
        <p:spPr>
          <a:xfrm>
            <a:off x="4062364" y="74871"/>
            <a:ext cx="9287977" cy="9287977"/>
          </a:xfrm>
          <a:custGeom>
            <a:avLst/>
            <a:gdLst/>
            <a:ahLst/>
            <a:cxnLst/>
            <a:rect l="l" t="t" r="r" b="b"/>
            <a:pathLst>
              <a:path w="9287977" h="9287977">
                <a:moveTo>
                  <a:pt x="0" y="0"/>
                </a:moveTo>
                <a:lnTo>
                  <a:pt x="9287977" y="0"/>
                </a:lnTo>
                <a:lnTo>
                  <a:pt x="9287977" y="9287977"/>
                </a:lnTo>
                <a:lnTo>
                  <a:pt x="0" y="9287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4087128" y="430251"/>
            <a:ext cx="10506484" cy="8615317"/>
            <a:chOff x="0" y="0"/>
            <a:chExt cx="14008645" cy="11487089"/>
          </a:xfrm>
        </p:grpSpPr>
        <p:sp>
          <p:nvSpPr>
            <p:cNvPr id="13" name="Freeform 13"/>
            <p:cNvSpPr/>
            <p:nvPr/>
          </p:nvSpPr>
          <p:spPr>
            <a:xfrm>
              <a:off x="0" y="0"/>
              <a:ext cx="14008645" cy="11487089"/>
            </a:xfrm>
            <a:custGeom>
              <a:avLst/>
              <a:gdLst/>
              <a:ahLst/>
              <a:cxnLst/>
              <a:rect l="l" t="t" r="r" b="b"/>
              <a:pathLst>
                <a:path w="14008645" h="11487089">
                  <a:moveTo>
                    <a:pt x="0" y="0"/>
                  </a:moveTo>
                  <a:lnTo>
                    <a:pt x="14008645" y="0"/>
                  </a:lnTo>
                  <a:lnTo>
                    <a:pt x="14008645" y="11487089"/>
                  </a:lnTo>
                  <a:lnTo>
                    <a:pt x="0" y="114870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2334681" y="1842821"/>
              <a:ext cx="8873230" cy="8873230"/>
            </a:xfrm>
            <a:custGeom>
              <a:avLst/>
              <a:gdLst/>
              <a:ahLst/>
              <a:cxnLst/>
              <a:rect l="l" t="t" r="r" b="b"/>
              <a:pathLst>
                <a:path w="8873230" h="8873230">
                  <a:moveTo>
                    <a:pt x="0" y="0"/>
                  </a:moveTo>
                  <a:lnTo>
                    <a:pt x="8873230" y="0"/>
                  </a:lnTo>
                  <a:lnTo>
                    <a:pt x="8873230" y="8873230"/>
                  </a:lnTo>
                  <a:lnTo>
                    <a:pt x="0" y="8873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5" name="Freeform 15"/>
          <p:cNvSpPr/>
          <p:nvPr/>
        </p:nvSpPr>
        <p:spPr>
          <a:xfrm rot="-1067539">
            <a:off x="-878522" y="6954701"/>
            <a:ext cx="4607197" cy="4607197"/>
          </a:xfrm>
          <a:custGeom>
            <a:avLst/>
            <a:gdLst/>
            <a:ahLst/>
            <a:cxnLst/>
            <a:rect l="l" t="t" r="r" b="b"/>
            <a:pathLst>
              <a:path w="4607197" h="4607197">
                <a:moveTo>
                  <a:pt x="0" y="0"/>
                </a:moveTo>
                <a:lnTo>
                  <a:pt x="4607197" y="0"/>
                </a:lnTo>
                <a:lnTo>
                  <a:pt x="4607197" y="4607198"/>
                </a:lnTo>
                <a:lnTo>
                  <a:pt x="0" y="4607198"/>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6" name="Freeform 16"/>
          <p:cNvSpPr/>
          <p:nvPr/>
        </p:nvSpPr>
        <p:spPr>
          <a:xfrm rot="2954767" flipH="1">
            <a:off x="-522443" y="5945141"/>
            <a:ext cx="4217809" cy="5603370"/>
          </a:xfrm>
          <a:custGeom>
            <a:avLst/>
            <a:gdLst/>
            <a:ahLst/>
            <a:cxnLst/>
            <a:rect l="l" t="t" r="r" b="b"/>
            <a:pathLst>
              <a:path w="4217809" h="5603370">
                <a:moveTo>
                  <a:pt x="4217809" y="0"/>
                </a:moveTo>
                <a:lnTo>
                  <a:pt x="0" y="0"/>
                </a:lnTo>
                <a:lnTo>
                  <a:pt x="0" y="5603370"/>
                </a:lnTo>
                <a:lnTo>
                  <a:pt x="4217809" y="5603370"/>
                </a:lnTo>
                <a:lnTo>
                  <a:pt x="4217809"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1067539">
            <a:off x="14708874" y="-1557299"/>
            <a:ext cx="5221812" cy="5221812"/>
          </a:xfrm>
          <a:custGeom>
            <a:avLst/>
            <a:gdLst/>
            <a:ahLst/>
            <a:cxnLst/>
            <a:rect l="l" t="t" r="r" b="b"/>
            <a:pathLst>
              <a:path w="5221812" h="5221812">
                <a:moveTo>
                  <a:pt x="0" y="0"/>
                </a:moveTo>
                <a:lnTo>
                  <a:pt x="5221811" y="0"/>
                </a:lnTo>
                <a:lnTo>
                  <a:pt x="5221811" y="5221812"/>
                </a:lnTo>
                <a:lnTo>
                  <a:pt x="0" y="522181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8" name="Freeform 18"/>
          <p:cNvSpPr/>
          <p:nvPr/>
        </p:nvSpPr>
        <p:spPr>
          <a:xfrm rot="-1067539">
            <a:off x="-1966994" y="-2180655"/>
            <a:ext cx="5221812" cy="5221812"/>
          </a:xfrm>
          <a:custGeom>
            <a:avLst/>
            <a:gdLst/>
            <a:ahLst/>
            <a:cxnLst/>
            <a:rect l="l" t="t" r="r" b="b"/>
            <a:pathLst>
              <a:path w="5221812" h="5221812">
                <a:moveTo>
                  <a:pt x="0" y="0"/>
                </a:moveTo>
                <a:lnTo>
                  <a:pt x="5221811" y="0"/>
                </a:lnTo>
                <a:lnTo>
                  <a:pt x="5221811" y="5221812"/>
                </a:lnTo>
                <a:lnTo>
                  <a:pt x="0" y="522181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9" name="Freeform 19"/>
          <p:cNvSpPr/>
          <p:nvPr/>
        </p:nvSpPr>
        <p:spPr>
          <a:xfrm rot="-1067539">
            <a:off x="14023271" y="6751942"/>
            <a:ext cx="5221812" cy="5221812"/>
          </a:xfrm>
          <a:custGeom>
            <a:avLst/>
            <a:gdLst/>
            <a:ahLst/>
            <a:cxnLst/>
            <a:rect l="l" t="t" r="r" b="b"/>
            <a:pathLst>
              <a:path w="5221812" h="5221812">
                <a:moveTo>
                  <a:pt x="0" y="0"/>
                </a:moveTo>
                <a:lnTo>
                  <a:pt x="5221812" y="0"/>
                </a:lnTo>
                <a:lnTo>
                  <a:pt x="5221812" y="5221812"/>
                </a:lnTo>
                <a:lnTo>
                  <a:pt x="0" y="522181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20" name="Freeform 20"/>
          <p:cNvSpPr/>
          <p:nvPr/>
        </p:nvSpPr>
        <p:spPr>
          <a:xfrm rot="-1067539">
            <a:off x="8338669" y="8706668"/>
            <a:ext cx="4949053" cy="4949053"/>
          </a:xfrm>
          <a:custGeom>
            <a:avLst/>
            <a:gdLst/>
            <a:ahLst/>
            <a:cxnLst/>
            <a:rect l="l" t="t" r="r" b="b"/>
            <a:pathLst>
              <a:path w="4949053" h="4949053">
                <a:moveTo>
                  <a:pt x="0" y="0"/>
                </a:moveTo>
                <a:lnTo>
                  <a:pt x="4949054" y="0"/>
                </a:lnTo>
                <a:lnTo>
                  <a:pt x="4949054" y="4949054"/>
                </a:lnTo>
                <a:lnTo>
                  <a:pt x="0" y="4949054"/>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21" name="TextBox 21"/>
          <p:cNvSpPr txBox="1"/>
          <p:nvPr/>
        </p:nvSpPr>
        <p:spPr>
          <a:xfrm>
            <a:off x="4339850" y="3704308"/>
            <a:ext cx="9696093" cy="3876587"/>
          </a:xfrm>
          <a:prstGeom prst="rect">
            <a:avLst/>
          </a:prstGeom>
        </p:spPr>
        <p:txBody>
          <a:bodyPr lIns="0" tIns="0" rIns="0" bIns="0" rtlCol="0" anchor="t">
            <a:spAutoFit/>
          </a:bodyPr>
          <a:lstStyle/>
          <a:p>
            <a:pPr algn="ctr">
              <a:lnSpc>
                <a:spcPts val="14350"/>
              </a:lnSpc>
            </a:pPr>
            <a:r>
              <a:rPr lang="en-US" sz="17938" dirty="0">
                <a:solidFill>
                  <a:srgbClr val="00B0F0"/>
                </a:solidFill>
                <a:latin typeface="Luckiest Guy"/>
                <a:ea typeface="Luckiest Guy"/>
                <a:cs typeface="Luckiest Guy"/>
                <a:sym typeface="Luckiest Guy"/>
              </a:rPr>
              <a:t>THANK </a:t>
            </a:r>
          </a:p>
          <a:p>
            <a:pPr algn="ctr">
              <a:lnSpc>
                <a:spcPts val="14350"/>
              </a:lnSpc>
            </a:pPr>
            <a:r>
              <a:rPr lang="en-US" sz="17938" dirty="0">
                <a:solidFill>
                  <a:srgbClr val="00B0F0"/>
                </a:solidFill>
                <a:latin typeface="Luckiest Guy"/>
                <a:ea typeface="Luckiest Guy"/>
                <a:cs typeface="Luckiest Guy"/>
                <a:sym typeface="Luckiest Guy"/>
              </a:rPr>
              <a:t>YOU</a:t>
            </a:r>
          </a:p>
        </p:txBody>
      </p:sp>
      <p:grpSp>
        <p:nvGrpSpPr>
          <p:cNvPr id="22" name="Group 22"/>
          <p:cNvGrpSpPr/>
          <p:nvPr/>
        </p:nvGrpSpPr>
        <p:grpSpPr>
          <a:xfrm>
            <a:off x="14593612" y="5143500"/>
            <a:ext cx="4806775" cy="5850777"/>
            <a:chOff x="0" y="0"/>
            <a:chExt cx="6409033" cy="7801035"/>
          </a:xfrm>
        </p:grpSpPr>
        <p:sp>
          <p:nvSpPr>
            <p:cNvPr id="23" name="Freeform 23"/>
            <p:cNvSpPr/>
            <p:nvPr/>
          </p:nvSpPr>
          <p:spPr>
            <a:xfrm>
              <a:off x="0" y="1858114"/>
              <a:ext cx="6409033" cy="5942922"/>
            </a:xfrm>
            <a:custGeom>
              <a:avLst/>
              <a:gdLst/>
              <a:ahLst/>
              <a:cxnLst/>
              <a:rect l="l" t="t" r="r" b="b"/>
              <a:pathLst>
                <a:path w="6409033" h="5942922">
                  <a:moveTo>
                    <a:pt x="0" y="0"/>
                  </a:moveTo>
                  <a:lnTo>
                    <a:pt x="6409033" y="0"/>
                  </a:lnTo>
                  <a:lnTo>
                    <a:pt x="6409033" y="5942921"/>
                  </a:lnTo>
                  <a:lnTo>
                    <a:pt x="0" y="59429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Freeform 24"/>
            <p:cNvSpPr/>
            <p:nvPr/>
          </p:nvSpPr>
          <p:spPr>
            <a:xfrm>
              <a:off x="1100789" y="3686452"/>
              <a:ext cx="3488832" cy="3488832"/>
            </a:xfrm>
            <a:custGeom>
              <a:avLst/>
              <a:gdLst/>
              <a:ahLst/>
              <a:cxnLst/>
              <a:rect l="l" t="t" r="r" b="b"/>
              <a:pathLst>
                <a:path w="3488832" h="3488832">
                  <a:moveTo>
                    <a:pt x="0" y="0"/>
                  </a:moveTo>
                  <a:lnTo>
                    <a:pt x="3488832" y="0"/>
                  </a:lnTo>
                  <a:lnTo>
                    <a:pt x="3488832" y="3488832"/>
                  </a:lnTo>
                  <a:lnTo>
                    <a:pt x="0" y="34888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rot="465610" flipH="1">
              <a:off x="2441450" y="80311"/>
              <a:ext cx="1573156" cy="5655829"/>
            </a:xfrm>
            <a:custGeom>
              <a:avLst/>
              <a:gdLst/>
              <a:ahLst/>
              <a:cxnLst/>
              <a:rect l="l" t="t" r="r" b="b"/>
              <a:pathLst>
                <a:path w="1573156" h="5655829">
                  <a:moveTo>
                    <a:pt x="1573156" y="0"/>
                  </a:moveTo>
                  <a:lnTo>
                    <a:pt x="0" y="0"/>
                  </a:lnTo>
                  <a:lnTo>
                    <a:pt x="0" y="5655829"/>
                  </a:lnTo>
                  <a:lnTo>
                    <a:pt x="1573156" y="5655829"/>
                  </a:lnTo>
                  <a:lnTo>
                    <a:pt x="1573156" y="0"/>
                  </a:lnTo>
                  <a:close/>
                </a:path>
              </a:pathLst>
            </a:custGeom>
            <a:blipFill>
              <a:blip r:embed="rId13">
                <a:extLst>
                  <a:ext uri="{96DAC541-7B7A-43D3-8B79-37D633B846F1}">
                    <asvg:svgBlip xmlns:asvg="http://schemas.microsoft.com/office/drawing/2016/SVG/main" r:embed="rId14"/>
                  </a:ext>
                </a:extLst>
              </a:blip>
              <a:stretch>
                <a:fillRect/>
              </a:stretch>
            </a:blipFill>
          </p:spPr>
        </p:sp>
      </p:grpSp>
      <p:sp>
        <p:nvSpPr>
          <p:cNvPr id="26" name="Freeform 26"/>
          <p:cNvSpPr/>
          <p:nvPr/>
        </p:nvSpPr>
        <p:spPr>
          <a:xfrm rot="-3227500" flipH="1" flipV="1">
            <a:off x="9126929" y="8953656"/>
            <a:ext cx="2911665" cy="3121668"/>
          </a:xfrm>
          <a:custGeom>
            <a:avLst/>
            <a:gdLst/>
            <a:ahLst/>
            <a:cxnLst/>
            <a:rect l="l" t="t" r="r" b="b"/>
            <a:pathLst>
              <a:path w="2911665" h="3121668">
                <a:moveTo>
                  <a:pt x="2911665" y="3121668"/>
                </a:moveTo>
                <a:lnTo>
                  <a:pt x="0" y="3121668"/>
                </a:lnTo>
                <a:lnTo>
                  <a:pt x="0" y="0"/>
                </a:lnTo>
                <a:lnTo>
                  <a:pt x="2911665" y="0"/>
                </a:lnTo>
                <a:lnTo>
                  <a:pt x="2911665" y="3121668"/>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7" name="Freeform 27"/>
          <p:cNvSpPr/>
          <p:nvPr/>
        </p:nvSpPr>
        <p:spPr>
          <a:xfrm rot="-676186">
            <a:off x="6109236" y="-307506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8" name="Freeform 28"/>
          <p:cNvSpPr/>
          <p:nvPr/>
        </p:nvSpPr>
        <p:spPr>
          <a:xfrm rot="742070">
            <a:off x="15403004" y="52646"/>
            <a:ext cx="2590096" cy="3924387"/>
          </a:xfrm>
          <a:custGeom>
            <a:avLst/>
            <a:gdLst/>
            <a:ahLst/>
            <a:cxnLst/>
            <a:rect l="l" t="t" r="r" b="b"/>
            <a:pathLst>
              <a:path w="2590096" h="3924387">
                <a:moveTo>
                  <a:pt x="0" y="0"/>
                </a:moveTo>
                <a:lnTo>
                  <a:pt x="2590096" y="0"/>
                </a:lnTo>
                <a:lnTo>
                  <a:pt x="2590096" y="3924387"/>
                </a:lnTo>
                <a:lnTo>
                  <a:pt x="0" y="392438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9" name="Group 29"/>
          <p:cNvGrpSpPr/>
          <p:nvPr/>
        </p:nvGrpSpPr>
        <p:grpSpPr>
          <a:xfrm rot="6565240">
            <a:off x="-1568298" y="-1305770"/>
            <a:ext cx="5703901" cy="5289072"/>
            <a:chOff x="0" y="0"/>
            <a:chExt cx="7605202" cy="7052096"/>
          </a:xfrm>
        </p:grpSpPr>
        <p:sp>
          <p:nvSpPr>
            <p:cNvPr id="30" name="Freeform 30"/>
            <p:cNvSpPr/>
            <p:nvPr/>
          </p:nvSpPr>
          <p:spPr>
            <a:xfrm>
              <a:off x="0" y="0"/>
              <a:ext cx="7605202" cy="7052096"/>
            </a:xfrm>
            <a:custGeom>
              <a:avLst/>
              <a:gdLst/>
              <a:ahLst/>
              <a:cxnLst/>
              <a:rect l="l" t="t" r="r" b="b"/>
              <a:pathLst>
                <a:path w="7605202" h="7052096">
                  <a:moveTo>
                    <a:pt x="0" y="0"/>
                  </a:moveTo>
                  <a:lnTo>
                    <a:pt x="7605202" y="0"/>
                  </a:lnTo>
                  <a:lnTo>
                    <a:pt x="7605202" y="7052096"/>
                  </a:lnTo>
                  <a:lnTo>
                    <a:pt x="0" y="70520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306238" y="2169576"/>
              <a:ext cx="4139980" cy="4139980"/>
            </a:xfrm>
            <a:custGeom>
              <a:avLst/>
              <a:gdLst/>
              <a:ahLst/>
              <a:cxnLst/>
              <a:rect l="l" t="t" r="r" b="b"/>
              <a:pathLst>
                <a:path w="4139980" h="4139980">
                  <a:moveTo>
                    <a:pt x="0" y="0"/>
                  </a:moveTo>
                  <a:lnTo>
                    <a:pt x="4139980" y="0"/>
                  </a:lnTo>
                  <a:lnTo>
                    <a:pt x="4139980" y="4139980"/>
                  </a:lnTo>
                  <a:lnTo>
                    <a:pt x="0" y="4139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32" name="Freeform 32"/>
          <p:cNvSpPr/>
          <p:nvPr/>
        </p:nvSpPr>
        <p:spPr>
          <a:xfrm rot="-1397051">
            <a:off x="781" y="-27533"/>
            <a:ext cx="3534829" cy="3393436"/>
          </a:xfrm>
          <a:custGeom>
            <a:avLst/>
            <a:gdLst/>
            <a:ahLst/>
            <a:cxnLst/>
            <a:rect l="l" t="t" r="r" b="b"/>
            <a:pathLst>
              <a:path w="3534829" h="3393436">
                <a:moveTo>
                  <a:pt x="0" y="0"/>
                </a:moveTo>
                <a:lnTo>
                  <a:pt x="3534830" y="0"/>
                </a:lnTo>
                <a:lnTo>
                  <a:pt x="3534830" y="3393436"/>
                </a:lnTo>
                <a:lnTo>
                  <a:pt x="0" y="33934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3" name="Freeform 33"/>
          <p:cNvSpPr/>
          <p:nvPr/>
        </p:nvSpPr>
        <p:spPr>
          <a:xfrm>
            <a:off x="1028700" y="7811250"/>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3"/>
            <a:stretch>
              <a:fillRect r="-186187"/>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395808" y="4814507"/>
            <a:ext cx="4775141" cy="9858743"/>
            <a:chOff x="0" y="0"/>
            <a:chExt cx="1257650" cy="2596541"/>
          </a:xfrm>
        </p:grpSpPr>
        <p:sp>
          <p:nvSpPr>
            <p:cNvPr id="7" name="Freeform 7"/>
            <p:cNvSpPr/>
            <p:nvPr/>
          </p:nvSpPr>
          <p:spPr>
            <a:xfrm>
              <a:off x="0" y="0"/>
              <a:ext cx="1257650" cy="2596541"/>
            </a:xfrm>
            <a:custGeom>
              <a:avLst/>
              <a:gdLst/>
              <a:ahLst/>
              <a:cxnLst/>
              <a:rect l="l" t="t" r="r" b="b"/>
              <a:pathLst>
                <a:path w="1257650" h="2596541">
                  <a:moveTo>
                    <a:pt x="0" y="0"/>
                  </a:moveTo>
                  <a:lnTo>
                    <a:pt x="1257650" y="0"/>
                  </a:lnTo>
                  <a:lnTo>
                    <a:pt x="1257650"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57650"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1316650" y="-150615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3981978" flipH="1">
            <a:off x="-231649" y="-659520"/>
            <a:ext cx="3511527" cy="4665072"/>
          </a:xfrm>
          <a:custGeom>
            <a:avLst/>
            <a:gdLst/>
            <a:ahLst/>
            <a:cxnLst/>
            <a:rect l="l" t="t" r="r" b="b"/>
            <a:pathLst>
              <a:path w="3511527" h="4665072">
                <a:moveTo>
                  <a:pt x="3511527" y="0"/>
                </a:moveTo>
                <a:lnTo>
                  <a:pt x="0" y="0"/>
                </a:lnTo>
                <a:lnTo>
                  <a:pt x="0" y="4665072"/>
                </a:lnTo>
                <a:lnTo>
                  <a:pt x="3511527" y="4665072"/>
                </a:lnTo>
                <a:lnTo>
                  <a:pt x="3511527"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6" name="Freeform 16"/>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4238518" y="3756401"/>
            <a:ext cx="9970132" cy="4149356"/>
          </a:xfrm>
          <a:prstGeom prst="rect">
            <a:avLst/>
          </a:prstGeom>
        </p:spPr>
        <p:txBody>
          <a:bodyPr lIns="0" tIns="0" rIns="0" bIns="0" rtlCol="0" anchor="t">
            <a:spAutoFit/>
          </a:bodyPr>
          <a:lstStyle/>
          <a:p>
            <a:pPr algn="ctr">
              <a:lnSpc>
                <a:spcPts val="7970"/>
              </a:lnSpc>
            </a:pPr>
            <a:r>
              <a:rPr lang="en-US" sz="9962">
                <a:solidFill>
                  <a:srgbClr val="FF66C4"/>
                </a:solidFill>
                <a:latin typeface="Luckiest Guy"/>
                <a:ea typeface="Luckiest Guy"/>
                <a:cs typeface="Luckiest Guy"/>
                <a:sym typeface="Luckiest Guy"/>
              </a:rPr>
              <a:t>PICTURES OF</a:t>
            </a:r>
          </a:p>
          <a:p>
            <a:pPr algn="ctr">
              <a:lnSpc>
                <a:spcPts val="7970"/>
              </a:lnSpc>
            </a:pPr>
            <a:r>
              <a:rPr lang="en-US" sz="9962">
                <a:solidFill>
                  <a:srgbClr val="FF66C4"/>
                </a:solidFill>
                <a:latin typeface="Luckiest Guy"/>
                <a:ea typeface="Luckiest Guy"/>
                <a:cs typeface="Luckiest Guy"/>
                <a:sym typeface="Luckiest Guy"/>
              </a:rPr>
              <a:t>WEDDING CELEBRATION</a:t>
            </a:r>
          </a:p>
          <a:p>
            <a:pPr algn="ctr">
              <a:lnSpc>
                <a:spcPts val="7970"/>
              </a:lnSpc>
            </a:pPr>
            <a:r>
              <a:rPr lang="en-US" sz="9962">
                <a:solidFill>
                  <a:srgbClr val="FF66C4"/>
                </a:solidFill>
                <a:latin typeface="Luckiest Guy"/>
                <a:ea typeface="Luckiest Guy"/>
                <a:cs typeface="Luckiest Guy"/>
                <a:sym typeface="Luckiest Guy"/>
              </a:rPr>
              <a:t>FROM ALL OVER</a:t>
            </a:r>
          </a:p>
        </p:txBody>
      </p:sp>
      <p:sp>
        <p:nvSpPr>
          <p:cNvPr id="18" name="Freeform 18"/>
          <p:cNvSpPr/>
          <p:nvPr/>
        </p:nvSpPr>
        <p:spPr>
          <a:xfrm rot="1997937">
            <a:off x="15893639" y="-3053603"/>
            <a:ext cx="3504870" cy="6544738"/>
          </a:xfrm>
          <a:custGeom>
            <a:avLst/>
            <a:gdLst/>
            <a:ahLst/>
            <a:cxnLst/>
            <a:rect l="l" t="t" r="r" b="b"/>
            <a:pathLst>
              <a:path w="3504870" h="6544738">
                <a:moveTo>
                  <a:pt x="0" y="0"/>
                </a:moveTo>
                <a:lnTo>
                  <a:pt x="3504871" y="0"/>
                </a:lnTo>
                <a:lnTo>
                  <a:pt x="3504871" y="6544738"/>
                </a:lnTo>
                <a:lnTo>
                  <a:pt x="0" y="65447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1885144">
            <a:off x="339389" y="5830703"/>
            <a:ext cx="3095014" cy="4689415"/>
          </a:xfrm>
          <a:custGeom>
            <a:avLst/>
            <a:gdLst/>
            <a:ahLst/>
            <a:cxnLst/>
            <a:rect l="l" t="t" r="r" b="b"/>
            <a:pathLst>
              <a:path w="3095014" h="4689415">
                <a:moveTo>
                  <a:pt x="0" y="0"/>
                </a:moveTo>
                <a:lnTo>
                  <a:pt x="3095014" y="0"/>
                </a:lnTo>
                <a:lnTo>
                  <a:pt x="3095014" y="4689415"/>
                </a:lnTo>
                <a:lnTo>
                  <a:pt x="0" y="46894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0" name="Group 20"/>
          <p:cNvGrpSpPr/>
          <p:nvPr/>
        </p:nvGrpSpPr>
        <p:grpSpPr>
          <a:xfrm>
            <a:off x="13184081" y="4068901"/>
            <a:ext cx="5518476" cy="6717055"/>
            <a:chOff x="0" y="0"/>
            <a:chExt cx="7357968" cy="8956073"/>
          </a:xfrm>
        </p:grpSpPr>
        <p:sp>
          <p:nvSpPr>
            <p:cNvPr id="21" name="Freeform 21"/>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2" name="Freeform 22"/>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17">
                <a:extLst>
                  <a:ext uri="{96DAC541-7B7A-43D3-8B79-37D633B846F1}">
                    <asvg:svgBlip xmlns:asvg="http://schemas.microsoft.com/office/drawing/2016/SVG/main" r:embed="rId18"/>
                  </a:ext>
                </a:extLst>
              </a:blip>
              <a:stretch>
                <a:fillRect/>
              </a:stretch>
            </a:blipFill>
          </p:spPr>
        </p:sp>
      </p:grpSp>
      <p:sp>
        <p:nvSpPr>
          <p:cNvPr id="24" name="Freeform 24"/>
          <p:cNvSpPr/>
          <p:nvPr/>
        </p:nvSpPr>
        <p:spPr>
          <a:xfrm>
            <a:off x="971550" y="790645"/>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9"/>
            <a:stretch>
              <a:fillRect r="-186187"/>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439275" y="4790059"/>
            <a:ext cx="4717923" cy="9858743"/>
            <a:chOff x="0" y="0"/>
            <a:chExt cx="1242581" cy="2596541"/>
          </a:xfrm>
        </p:grpSpPr>
        <p:sp>
          <p:nvSpPr>
            <p:cNvPr id="7" name="Freeform 7"/>
            <p:cNvSpPr/>
            <p:nvPr/>
          </p:nvSpPr>
          <p:spPr>
            <a:xfrm>
              <a:off x="0" y="0"/>
              <a:ext cx="1242581" cy="2596541"/>
            </a:xfrm>
            <a:custGeom>
              <a:avLst/>
              <a:gdLst/>
              <a:ahLst/>
              <a:cxnLst/>
              <a:rect l="l" t="t" r="r" b="b"/>
              <a:pathLst>
                <a:path w="1242581" h="2596541">
                  <a:moveTo>
                    <a:pt x="0" y="0"/>
                  </a:moveTo>
                  <a:lnTo>
                    <a:pt x="1242581" y="0"/>
                  </a:lnTo>
                  <a:lnTo>
                    <a:pt x="1242581"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42581"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1598286">
            <a:off x="16124029" y="174394"/>
            <a:ext cx="2383793" cy="3611807"/>
          </a:xfrm>
          <a:custGeom>
            <a:avLst/>
            <a:gdLst/>
            <a:ahLst/>
            <a:cxnLst/>
            <a:rect l="l" t="t" r="r" b="b"/>
            <a:pathLst>
              <a:path w="2383793" h="3611807">
                <a:moveTo>
                  <a:pt x="0" y="0"/>
                </a:moveTo>
                <a:lnTo>
                  <a:pt x="2383793" y="0"/>
                </a:lnTo>
                <a:lnTo>
                  <a:pt x="2383793" y="3611808"/>
                </a:lnTo>
                <a:lnTo>
                  <a:pt x="0" y="36118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7" name="Group 17"/>
          <p:cNvGrpSpPr>
            <a:grpSpLocks noChangeAspect="1"/>
          </p:cNvGrpSpPr>
          <p:nvPr/>
        </p:nvGrpSpPr>
        <p:grpSpPr>
          <a:xfrm>
            <a:off x="1563505" y="2561188"/>
            <a:ext cx="7453489" cy="7453489"/>
            <a:chOff x="0" y="0"/>
            <a:chExt cx="34823400" cy="34823400"/>
          </a:xfrm>
        </p:grpSpPr>
        <p:sp>
          <p:nvSpPr>
            <p:cNvPr id="18" name="Freeform 1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1"/>
              <a:stretch>
                <a:fillRect l="-25046" r="-25046"/>
              </a:stretch>
            </a:blipFill>
          </p:spPr>
        </p:sp>
        <p:sp>
          <p:nvSpPr>
            <p:cNvPr id="19" name="Freeform 19"/>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2"/>
              <a:stretch>
                <a:fillRect/>
              </a:stretch>
            </a:blipFill>
          </p:spPr>
        </p:sp>
      </p:grpSp>
      <p:grpSp>
        <p:nvGrpSpPr>
          <p:cNvPr id="20" name="Group 20"/>
          <p:cNvGrpSpPr>
            <a:grpSpLocks noChangeAspect="1"/>
          </p:cNvGrpSpPr>
          <p:nvPr/>
        </p:nvGrpSpPr>
        <p:grpSpPr>
          <a:xfrm>
            <a:off x="9215134" y="2561188"/>
            <a:ext cx="7509361" cy="7509361"/>
            <a:chOff x="0" y="0"/>
            <a:chExt cx="34823400" cy="34823400"/>
          </a:xfrm>
        </p:grpSpPr>
        <p:sp>
          <p:nvSpPr>
            <p:cNvPr id="21" name="Freeform 21"/>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3"/>
              <a:stretch>
                <a:fillRect l="-24906" r="-24906"/>
              </a:stretch>
            </a:blipFill>
          </p:spPr>
        </p:sp>
        <p:sp>
          <p:nvSpPr>
            <p:cNvPr id="22" name="Freeform 22"/>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2"/>
              <a:stretch>
                <a:fillRect/>
              </a:stretch>
            </a:blipFill>
          </p:spPr>
        </p:sp>
      </p:grpSp>
      <p:sp>
        <p:nvSpPr>
          <p:cNvPr id="23" name="TextBox 23"/>
          <p:cNvSpPr txBox="1"/>
          <p:nvPr/>
        </p:nvSpPr>
        <p:spPr>
          <a:xfrm>
            <a:off x="3320387" y="1943100"/>
            <a:ext cx="11647226" cy="1075717"/>
          </a:xfrm>
          <a:prstGeom prst="rect">
            <a:avLst/>
          </a:prstGeom>
        </p:spPr>
        <p:txBody>
          <a:bodyPr lIns="0" tIns="0" rIns="0" bIns="0" rtlCol="0" anchor="t">
            <a:spAutoFit/>
          </a:bodyPr>
          <a:lstStyle/>
          <a:p>
            <a:pPr algn="ctr">
              <a:lnSpc>
                <a:spcPts val="7490"/>
              </a:lnSpc>
            </a:pPr>
            <a:r>
              <a:rPr lang="en-US" sz="9362" dirty="0">
                <a:solidFill>
                  <a:srgbClr val="EFE42E"/>
                </a:solidFill>
                <a:latin typeface="Luckiest Guy"/>
                <a:ea typeface="Luckiest Guy"/>
                <a:cs typeface="Luckiest Guy"/>
                <a:sym typeface="Luckiest Guy"/>
              </a:rPr>
              <a:t>DIFFERENT OUTFITS</a:t>
            </a:r>
          </a:p>
        </p:txBody>
      </p:sp>
      <p:sp>
        <p:nvSpPr>
          <p:cNvPr id="24" name="Freeform 24"/>
          <p:cNvSpPr/>
          <p:nvPr/>
        </p:nvSpPr>
        <p:spPr>
          <a:xfrm rot="-2311206" flipH="1" flipV="1">
            <a:off x="-773669" y="8186890"/>
            <a:ext cx="3409654" cy="3655574"/>
          </a:xfrm>
          <a:custGeom>
            <a:avLst/>
            <a:gdLst/>
            <a:ahLst/>
            <a:cxnLst/>
            <a:rect l="l" t="t" r="r" b="b"/>
            <a:pathLst>
              <a:path w="3409654" h="3655574">
                <a:moveTo>
                  <a:pt x="3409653" y="3655574"/>
                </a:moveTo>
                <a:lnTo>
                  <a:pt x="0" y="3655574"/>
                </a:lnTo>
                <a:lnTo>
                  <a:pt x="0" y="0"/>
                </a:lnTo>
                <a:lnTo>
                  <a:pt x="3409653" y="0"/>
                </a:lnTo>
                <a:lnTo>
                  <a:pt x="3409653" y="3655574"/>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 name="Freeform 25"/>
          <p:cNvSpPr/>
          <p:nvPr/>
        </p:nvSpPr>
        <p:spPr>
          <a:xfrm rot="-1397051">
            <a:off x="15720111" y="7432035"/>
            <a:ext cx="3483478" cy="3344139"/>
          </a:xfrm>
          <a:custGeom>
            <a:avLst/>
            <a:gdLst/>
            <a:ahLst/>
            <a:cxnLst/>
            <a:rect l="l" t="t" r="r" b="b"/>
            <a:pathLst>
              <a:path w="3483478" h="3344139">
                <a:moveTo>
                  <a:pt x="0" y="0"/>
                </a:moveTo>
                <a:lnTo>
                  <a:pt x="3483479" y="0"/>
                </a:lnTo>
                <a:lnTo>
                  <a:pt x="3483479" y="3344139"/>
                </a:lnTo>
                <a:lnTo>
                  <a:pt x="0" y="33441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Freeform 26"/>
          <p:cNvSpPr/>
          <p:nvPr/>
        </p:nvSpPr>
        <p:spPr>
          <a:xfrm rot="4078284" flipH="1">
            <a:off x="-434019" y="-567169"/>
            <a:ext cx="3526793" cy="4685353"/>
          </a:xfrm>
          <a:custGeom>
            <a:avLst/>
            <a:gdLst/>
            <a:ahLst/>
            <a:cxnLst/>
            <a:rect l="l" t="t" r="r" b="b"/>
            <a:pathLst>
              <a:path w="3526793" h="4685353">
                <a:moveTo>
                  <a:pt x="3526793" y="0"/>
                </a:moveTo>
                <a:lnTo>
                  <a:pt x="0" y="0"/>
                </a:lnTo>
                <a:lnTo>
                  <a:pt x="0" y="4685354"/>
                </a:lnTo>
                <a:lnTo>
                  <a:pt x="3526793" y="4685354"/>
                </a:lnTo>
                <a:lnTo>
                  <a:pt x="3526793"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7" name="Freeform 27"/>
          <p:cNvSpPr/>
          <p:nvPr/>
        </p:nvSpPr>
        <p:spPr>
          <a:xfrm>
            <a:off x="782330" y="884022"/>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0"/>
            <a:stretch>
              <a:fillRect r="-186187"/>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439275" y="4790059"/>
            <a:ext cx="4717923" cy="9858743"/>
            <a:chOff x="0" y="0"/>
            <a:chExt cx="1242581" cy="2596541"/>
          </a:xfrm>
        </p:grpSpPr>
        <p:sp>
          <p:nvSpPr>
            <p:cNvPr id="7" name="Freeform 7"/>
            <p:cNvSpPr/>
            <p:nvPr/>
          </p:nvSpPr>
          <p:spPr>
            <a:xfrm>
              <a:off x="0" y="0"/>
              <a:ext cx="1242581" cy="2596541"/>
            </a:xfrm>
            <a:custGeom>
              <a:avLst/>
              <a:gdLst/>
              <a:ahLst/>
              <a:cxnLst/>
              <a:rect l="l" t="t" r="r" b="b"/>
              <a:pathLst>
                <a:path w="1242581" h="2596541">
                  <a:moveTo>
                    <a:pt x="0" y="0"/>
                  </a:moveTo>
                  <a:lnTo>
                    <a:pt x="1242581" y="0"/>
                  </a:lnTo>
                  <a:lnTo>
                    <a:pt x="1242581"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42581"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6" name="Group 16"/>
          <p:cNvGrpSpPr>
            <a:grpSpLocks noChangeAspect="1"/>
          </p:cNvGrpSpPr>
          <p:nvPr/>
        </p:nvGrpSpPr>
        <p:grpSpPr>
          <a:xfrm>
            <a:off x="1521639" y="2469521"/>
            <a:ext cx="7545156" cy="7545156"/>
            <a:chOff x="0" y="0"/>
            <a:chExt cx="34823400" cy="34823400"/>
          </a:xfrm>
        </p:grpSpPr>
        <p:sp>
          <p:nvSpPr>
            <p:cNvPr id="17" name="Freeform 17"/>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9"/>
              <a:stretch>
                <a:fillRect l="-24906" r="-24906"/>
              </a:stretch>
            </a:blipFill>
          </p:spPr>
        </p:sp>
        <p:sp>
          <p:nvSpPr>
            <p:cNvPr id="18" name="Freeform 1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0"/>
              <a:stretch>
                <a:fillRect/>
              </a:stretch>
            </a:blipFill>
          </p:spPr>
        </p:sp>
      </p:grpSp>
      <p:grpSp>
        <p:nvGrpSpPr>
          <p:cNvPr id="19" name="Group 19"/>
          <p:cNvGrpSpPr>
            <a:grpSpLocks noChangeAspect="1"/>
          </p:cNvGrpSpPr>
          <p:nvPr/>
        </p:nvGrpSpPr>
        <p:grpSpPr>
          <a:xfrm>
            <a:off x="9232928" y="2469521"/>
            <a:ext cx="7545156" cy="7545156"/>
            <a:chOff x="0" y="0"/>
            <a:chExt cx="34823400" cy="34823400"/>
          </a:xfrm>
        </p:grpSpPr>
        <p:sp>
          <p:nvSpPr>
            <p:cNvPr id="20" name="Freeform 20"/>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1"/>
              <a:stretch>
                <a:fillRect l="-24931" r="-24931"/>
              </a:stretch>
            </a:blipFill>
          </p:spPr>
        </p:sp>
        <p:sp>
          <p:nvSpPr>
            <p:cNvPr id="21" name="Freeform 21"/>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0"/>
              <a:stretch>
                <a:fillRect/>
              </a:stretch>
            </a:blipFill>
          </p:spPr>
        </p:sp>
      </p:grpSp>
      <p:sp>
        <p:nvSpPr>
          <p:cNvPr id="22" name="TextBox 22"/>
          <p:cNvSpPr txBox="1"/>
          <p:nvPr/>
        </p:nvSpPr>
        <p:spPr>
          <a:xfrm>
            <a:off x="4896301" y="1826208"/>
            <a:ext cx="9970132" cy="1138308"/>
          </a:xfrm>
          <a:prstGeom prst="rect">
            <a:avLst/>
          </a:prstGeom>
        </p:spPr>
        <p:txBody>
          <a:bodyPr lIns="0" tIns="0" rIns="0" bIns="0" rtlCol="0" anchor="t">
            <a:spAutoFit/>
          </a:bodyPr>
          <a:lstStyle/>
          <a:p>
            <a:pPr algn="ctr">
              <a:lnSpc>
                <a:spcPts val="7970"/>
              </a:lnSpc>
            </a:pPr>
            <a:r>
              <a:rPr lang="en-US" sz="9962">
                <a:solidFill>
                  <a:srgbClr val="EFE42E"/>
                </a:solidFill>
                <a:latin typeface="Luckiest Guy"/>
                <a:ea typeface="Luckiest Guy"/>
                <a:cs typeface="Luckiest Guy"/>
                <a:sym typeface="Luckiest Guy"/>
              </a:rPr>
              <a:t>DELICIOUS FOOD</a:t>
            </a:r>
          </a:p>
        </p:txBody>
      </p:sp>
      <p:sp>
        <p:nvSpPr>
          <p:cNvPr id="23" name="Freeform 23"/>
          <p:cNvSpPr/>
          <p:nvPr/>
        </p:nvSpPr>
        <p:spPr>
          <a:xfrm rot="-2311206" flipH="1" flipV="1">
            <a:off x="-773669" y="8186890"/>
            <a:ext cx="3409654" cy="3655574"/>
          </a:xfrm>
          <a:custGeom>
            <a:avLst/>
            <a:gdLst/>
            <a:ahLst/>
            <a:cxnLst/>
            <a:rect l="l" t="t" r="r" b="b"/>
            <a:pathLst>
              <a:path w="3409654" h="3655574">
                <a:moveTo>
                  <a:pt x="3409653" y="3655574"/>
                </a:moveTo>
                <a:lnTo>
                  <a:pt x="0" y="3655574"/>
                </a:lnTo>
                <a:lnTo>
                  <a:pt x="0" y="0"/>
                </a:lnTo>
                <a:lnTo>
                  <a:pt x="3409653" y="0"/>
                </a:lnTo>
                <a:lnTo>
                  <a:pt x="3409653" y="3655574"/>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rot="-1397051">
            <a:off x="15720111" y="7432035"/>
            <a:ext cx="3483478" cy="3344139"/>
          </a:xfrm>
          <a:custGeom>
            <a:avLst/>
            <a:gdLst/>
            <a:ahLst/>
            <a:cxnLst/>
            <a:rect l="l" t="t" r="r" b="b"/>
            <a:pathLst>
              <a:path w="3483478" h="3344139">
                <a:moveTo>
                  <a:pt x="0" y="0"/>
                </a:moveTo>
                <a:lnTo>
                  <a:pt x="3483479" y="0"/>
                </a:lnTo>
                <a:lnTo>
                  <a:pt x="3483479" y="3344139"/>
                </a:lnTo>
                <a:lnTo>
                  <a:pt x="0" y="33441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 name="Freeform 25"/>
          <p:cNvSpPr/>
          <p:nvPr/>
        </p:nvSpPr>
        <p:spPr>
          <a:xfrm rot="-1598286">
            <a:off x="16124029" y="174394"/>
            <a:ext cx="2383793" cy="3611807"/>
          </a:xfrm>
          <a:custGeom>
            <a:avLst/>
            <a:gdLst/>
            <a:ahLst/>
            <a:cxnLst/>
            <a:rect l="l" t="t" r="r" b="b"/>
            <a:pathLst>
              <a:path w="2383793" h="3611807">
                <a:moveTo>
                  <a:pt x="0" y="0"/>
                </a:moveTo>
                <a:lnTo>
                  <a:pt x="2383793" y="0"/>
                </a:lnTo>
                <a:lnTo>
                  <a:pt x="2383793" y="3611808"/>
                </a:lnTo>
                <a:lnTo>
                  <a:pt x="0" y="36118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Freeform 26"/>
          <p:cNvSpPr/>
          <p:nvPr/>
        </p:nvSpPr>
        <p:spPr>
          <a:xfrm rot="4078284" flipH="1">
            <a:off x="-434019" y="-567169"/>
            <a:ext cx="3526793" cy="4685353"/>
          </a:xfrm>
          <a:custGeom>
            <a:avLst/>
            <a:gdLst/>
            <a:ahLst/>
            <a:cxnLst/>
            <a:rect l="l" t="t" r="r" b="b"/>
            <a:pathLst>
              <a:path w="3526793" h="4685353">
                <a:moveTo>
                  <a:pt x="3526793" y="0"/>
                </a:moveTo>
                <a:lnTo>
                  <a:pt x="0" y="0"/>
                </a:lnTo>
                <a:lnTo>
                  <a:pt x="0" y="4685354"/>
                </a:lnTo>
                <a:lnTo>
                  <a:pt x="3526793" y="4685354"/>
                </a:lnTo>
                <a:lnTo>
                  <a:pt x="3526793"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7" name="Freeform 27"/>
          <p:cNvSpPr/>
          <p:nvPr/>
        </p:nvSpPr>
        <p:spPr>
          <a:xfrm>
            <a:off x="782330" y="884022"/>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20"/>
            <a:stretch>
              <a:fillRect r="-186187"/>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439275" y="4790059"/>
            <a:ext cx="4717923" cy="9858743"/>
            <a:chOff x="0" y="0"/>
            <a:chExt cx="1242581" cy="2596541"/>
          </a:xfrm>
        </p:grpSpPr>
        <p:sp>
          <p:nvSpPr>
            <p:cNvPr id="7" name="Freeform 7"/>
            <p:cNvSpPr/>
            <p:nvPr/>
          </p:nvSpPr>
          <p:spPr>
            <a:xfrm>
              <a:off x="0" y="0"/>
              <a:ext cx="1242581" cy="2596541"/>
            </a:xfrm>
            <a:custGeom>
              <a:avLst/>
              <a:gdLst/>
              <a:ahLst/>
              <a:cxnLst/>
              <a:rect l="l" t="t" r="r" b="b"/>
              <a:pathLst>
                <a:path w="1242581" h="2596541">
                  <a:moveTo>
                    <a:pt x="0" y="0"/>
                  </a:moveTo>
                  <a:lnTo>
                    <a:pt x="1242581" y="0"/>
                  </a:lnTo>
                  <a:lnTo>
                    <a:pt x="1242581"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42581"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6" name="Group 16"/>
          <p:cNvGrpSpPr>
            <a:grpSpLocks noChangeAspect="1"/>
          </p:cNvGrpSpPr>
          <p:nvPr/>
        </p:nvGrpSpPr>
        <p:grpSpPr>
          <a:xfrm>
            <a:off x="1028700" y="2435620"/>
            <a:ext cx="7654015" cy="7654015"/>
            <a:chOff x="0" y="0"/>
            <a:chExt cx="34823400" cy="34823400"/>
          </a:xfrm>
        </p:grpSpPr>
        <p:sp>
          <p:nvSpPr>
            <p:cNvPr id="17" name="Freeform 17"/>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9"/>
              <a:stretch>
                <a:fillRect l="-24931" r="-24931"/>
              </a:stretch>
            </a:blipFill>
          </p:spPr>
        </p:sp>
        <p:sp>
          <p:nvSpPr>
            <p:cNvPr id="18" name="Freeform 1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0"/>
              <a:stretch>
                <a:fillRect/>
              </a:stretch>
            </a:blipFill>
          </p:spPr>
        </p:sp>
      </p:grpSp>
      <p:grpSp>
        <p:nvGrpSpPr>
          <p:cNvPr id="19" name="Group 19"/>
          <p:cNvGrpSpPr>
            <a:grpSpLocks noChangeAspect="1"/>
          </p:cNvGrpSpPr>
          <p:nvPr/>
        </p:nvGrpSpPr>
        <p:grpSpPr>
          <a:xfrm>
            <a:off x="8864916" y="2435620"/>
            <a:ext cx="7654015" cy="7654015"/>
            <a:chOff x="0" y="0"/>
            <a:chExt cx="34823400" cy="34823400"/>
          </a:xfrm>
        </p:grpSpPr>
        <p:sp>
          <p:nvSpPr>
            <p:cNvPr id="20" name="Freeform 20"/>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1"/>
              <a:stretch>
                <a:fillRect l="-25046" r="-25046"/>
              </a:stretch>
            </a:blipFill>
          </p:spPr>
        </p:sp>
        <p:sp>
          <p:nvSpPr>
            <p:cNvPr id="21" name="Freeform 21"/>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0"/>
              <a:stretch>
                <a:fillRect/>
              </a:stretch>
            </a:blipFill>
          </p:spPr>
        </p:sp>
      </p:grpSp>
      <p:sp>
        <p:nvSpPr>
          <p:cNvPr id="22" name="TextBox 22"/>
          <p:cNvSpPr txBox="1"/>
          <p:nvPr/>
        </p:nvSpPr>
        <p:spPr>
          <a:xfrm>
            <a:off x="4824791" y="1892883"/>
            <a:ext cx="8638417" cy="1312720"/>
          </a:xfrm>
          <a:prstGeom prst="rect">
            <a:avLst/>
          </a:prstGeom>
        </p:spPr>
        <p:txBody>
          <a:bodyPr lIns="0" tIns="0" rIns="0" bIns="0" rtlCol="0" anchor="t">
            <a:spAutoFit/>
          </a:bodyPr>
          <a:lstStyle/>
          <a:p>
            <a:pPr algn="ctr">
              <a:lnSpc>
                <a:spcPts val="9242"/>
              </a:lnSpc>
            </a:pPr>
            <a:r>
              <a:rPr lang="en-US" sz="11553">
                <a:solidFill>
                  <a:srgbClr val="EFE42E"/>
                </a:solidFill>
                <a:latin typeface="Luckiest Guy"/>
                <a:ea typeface="Luckiest Guy"/>
                <a:cs typeface="Luckiest Guy"/>
                <a:sym typeface="Luckiest Guy"/>
              </a:rPr>
              <a:t>DECORATION</a:t>
            </a:r>
          </a:p>
        </p:txBody>
      </p:sp>
      <p:sp>
        <p:nvSpPr>
          <p:cNvPr id="23" name="Freeform 23"/>
          <p:cNvSpPr/>
          <p:nvPr/>
        </p:nvSpPr>
        <p:spPr>
          <a:xfrm rot="4078284" flipH="1">
            <a:off x="-434019" y="-567169"/>
            <a:ext cx="3526793" cy="4685353"/>
          </a:xfrm>
          <a:custGeom>
            <a:avLst/>
            <a:gdLst/>
            <a:ahLst/>
            <a:cxnLst/>
            <a:rect l="l" t="t" r="r" b="b"/>
            <a:pathLst>
              <a:path w="3526793" h="4685353">
                <a:moveTo>
                  <a:pt x="3526793" y="0"/>
                </a:moveTo>
                <a:lnTo>
                  <a:pt x="0" y="0"/>
                </a:lnTo>
                <a:lnTo>
                  <a:pt x="0" y="4685354"/>
                </a:lnTo>
                <a:lnTo>
                  <a:pt x="3526793" y="4685354"/>
                </a:lnTo>
                <a:lnTo>
                  <a:pt x="3526793"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a:off x="782330" y="884022"/>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4"/>
            <a:stretch>
              <a:fillRect r="-186187"/>
            </a:stretch>
          </a:blipFill>
        </p:spPr>
      </p:sp>
      <p:sp>
        <p:nvSpPr>
          <p:cNvPr id="25" name="Freeform 25"/>
          <p:cNvSpPr/>
          <p:nvPr/>
        </p:nvSpPr>
        <p:spPr>
          <a:xfrm rot="-1598286">
            <a:off x="16124029" y="174394"/>
            <a:ext cx="2383793" cy="3611807"/>
          </a:xfrm>
          <a:custGeom>
            <a:avLst/>
            <a:gdLst/>
            <a:ahLst/>
            <a:cxnLst/>
            <a:rect l="l" t="t" r="r" b="b"/>
            <a:pathLst>
              <a:path w="2383793" h="3611807">
                <a:moveTo>
                  <a:pt x="0" y="0"/>
                </a:moveTo>
                <a:lnTo>
                  <a:pt x="2383793" y="0"/>
                </a:lnTo>
                <a:lnTo>
                  <a:pt x="2383793" y="3611808"/>
                </a:lnTo>
                <a:lnTo>
                  <a:pt x="0" y="361180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6" name="Freeform 26"/>
          <p:cNvSpPr/>
          <p:nvPr/>
        </p:nvSpPr>
        <p:spPr>
          <a:xfrm>
            <a:off x="13698280" y="2964516"/>
            <a:ext cx="4846124" cy="4114800"/>
          </a:xfrm>
          <a:custGeom>
            <a:avLst/>
            <a:gdLst/>
            <a:ahLst/>
            <a:cxnLst/>
            <a:rect l="l" t="t" r="r" b="b"/>
            <a:pathLst>
              <a:path w="4846124" h="4114800">
                <a:moveTo>
                  <a:pt x="0" y="0"/>
                </a:moveTo>
                <a:lnTo>
                  <a:pt x="4846124" y="0"/>
                </a:lnTo>
                <a:lnTo>
                  <a:pt x="4846124"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7" name="TextBox 27"/>
          <p:cNvSpPr txBox="1"/>
          <p:nvPr/>
        </p:nvSpPr>
        <p:spPr>
          <a:xfrm>
            <a:off x="14381632" y="4973699"/>
            <a:ext cx="3479420" cy="1042984"/>
          </a:xfrm>
          <a:prstGeom prst="rect">
            <a:avLst/>
          </a:prstGeom>
        </p:spPr>
        <p:txBody>
          <a:bodyPr lIns="0" tIns="0" rIns="0" bIns="0" rtlCol="0" anchor="t">
            <a:spAutoFit/>
          </a:bodyPr>
          <a:lstStyle/>
          <a:p>
            <a:pPr algn="ctr">
              <a:lnSpc>
                <a:spcPts val="7316"/>
              </a:lnSpc>
            </a:pPr>
            <a:r>
              <a:rPr lang="en-US" sz="9145">
                <a:solidFill>
                  <a:srgbClr val="EFE42E"/>
                </a:solidFill>
                <a:latin typeface="Luckiest Guy"/>
                <a:ea typeface="Luckiest Guy"/>
                <a:cs typeface="Luckiest Guy"/>
                <a:sym typeface="Luckiest Guy"/>
              </a:rPr>
              <a:t>CAKE!</a:t>
            </a:r>
          </a:p>
        </p:txBody>
      </p:sp>
      <p:sp>
        <p:nvSpPr>
          <p:cNvPr id="28" name="Freeform 28"/>
          <p:cNvSpPr/>
          <p:nvPr/>
        </p:nvSpPr>
        <p:spPr>
          <a:xfrm rot="-1397051">
            <a:off x="15720111" y="7432035"/>
            <a:ext cx="3483478" cy="3344139"/>
          </a:xfrm>
          <a:custGeom>
            <a:avLst/>
            <a:gdLst/>
            <a:ahLst/>
            <a:cxnLst/>
            <a:rect l="l" t="t" r="r" b="b"/>
            <a:pathLst>
              <a:path w="3483478" h="3344139">
                <a:moveTo>
                  <a:pt x="0" y="0"/>
                </a:moveTo>
                <a:lnTo>
                  <a:pt x="3483479" y="0"/>
                </a:lnTo>
                <a:lnTo>
                  <a:pt x="3483479" y="3344139"/>
                </a:lnTo>
                <a:lnTo>
                  <a:pt x="0" y="33441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9" name="Freeform 29"/>
          <p:cNvSpPr/>
          <p:nvPr/>
        </p:nvSpPr>
        <p:spPr>
          <a:xfrm rot="-2311206" flipH="1" flipV="1">
            <a:off x="-773669" y="8186890"/>
            <a:ext cx="3409654" cy="3655574"/>
          </a:xfrm>
          <a:custGeom>
            <a:avLst/>
            <a:gdLst/>
            <a:ahLst/>
            <a:cxnLst/>
            <a:rect l="l" t="t" r="r" b="b"/>
            <a:pathLst>
              <a:path w="3409654" h="3655574">
                <a:moveTo>
                  <a:pt x="3409653" y="3655574"/>
                </a:moveTo>
                <a:lnTo>
                  <a:pt x="0" y="3655574"/>
                </a:lnTo>
                <a:lnTo>
                  <a:pt x="0" y="0"/>
                </a:lnTo>
                <a:lnTo>
                  <a:pt x="3409653" y="0"/>
                </a:lnTo>
                <a:lnTo>
                  <a:pt x="3409653" y="3655574"/>
                </a:lnTo>
                <a:close/>
              </a:path>
            </a:pathLst>
          </a:custGeom>
          <a:blipFill>
            <a:blip r:embed="rId21">
              <a:extLst>
                <a:ext uri="{96DAC541-7B7A-43D3-8B79-37D633B846F1}">
                  <asvg:svgBlip xmlns:asvg="http://schemas.microsoft.com/office/drawing/2016/SVG/main" r:embed="rId22"/>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261736" y="4910914"/>
            <a:ext cx="4951627" cy="9858743"/>
            <a:chOff x="0" y="0"/>
            <a:chExt cx="1304132" cy="2596541"/>
          </a:xfrm>
        </p:grpSpPr>
        <p:sp>
          <p:nvSpPr>
            <p:cNvPr id="7" name="Freeform 7"/>
            <p:cNvSpPr/>
            <p:nvPr/>
          </p:nvSpPr>
          <p:spPr>
            <a:xfrm>
              <a:off x="0" y="0"/>
              <a:ext cx="1304132" cy="2596541"/>
            </a:xfrm>
            <a:custGeom>
              <a:avLst/>
              <a:gdLst/>
              <a:ahLst/>
              <a:cxnLst/>
              <a:rect l="l" t="t" r="r" b="b"/>
              <a:pathLst>
                <a:path w="1304132" h="2596541">
                  <a:moveTo>
                    <a:pt x="0" y="0"/>
                  </a:moveTo>
                  <a:lnTo>
                    <a:pt x="1304132" y="0"/>
                  </a:lnTo>
                  <a:lnTo>
                    <a:pt x="1304132" y="2596541"/>
                  </a:lnTo>
                  <a:lnTo>
                    <a:pt x="0" y="2596541"/>
                  </a:lnTo>
                  <a:close/>
                </a:path>
              </a:pathLst>
            </a:custGeom>
            <a:solidFill>
              <a:srgbClr val="5CE1E6"/>
            </a:solidFill>
            <a:ln w="333375" cap="sq">
              <a:solidFill>
                <a:srgbClr val="FFFFFF"/>
              </a:solidFill>
              <a:prstDash val="solid"/>
              <a:miter/>
            </a:ln>
          </p:spPr>
        </p:sp>
        <p:sp>
          <p:nvSpPr>
            <p:cNvPr id="8" name="TextBox 8"/>
            <p:cNvSpPr txBox="1"/>
            <p:nvPr/>
          </p:nvSpPr>
          <p:spPr>
            <a:xfrm>
              <a:off x="0" y="-38100"/>
              <a:ext cx="1304132"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2954767" flipH="1" flipV="1">
            <a:off x="15290963" y="-1138911"/>
            <a:ext cx="3526793" cy="4685353"/>
          </a:xfrm>
          <a:custGeom>
            <a:avLst/>
            <a:gdLst/>
            <a:ahLst/>
            <a:cxnLst/>
            <a:rect l="l" t="t" r="r" b="b"/>
            <a:pathLst>
              <a:path w="3526793" h="4685353">
                <a:moveTo>
                  <a:pt x="3526793" y="4685353"/>
                </a:moveTo>
                <a:lnTo>
                  <a:pt x="0" y="4685353"/>
                </a:lnTo>
                <a:lnTo>
                  <a:pt x="0" y="0"/>
                </a:lnTo>
                <a:lnTo>
                  <a:pt x="3526793" y="0"/>
                </a:lnTo>
                <a:lnTo>
                  <a:pt x="3526793" y="4685353"/>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8100000" flipV="1">
            <a:off x="109950" y="58014"/>
            <a:ext cx="2655487" cy="2847013"/>
          </a:xfrm>
          <a:custGeom>
            <a:avLst/>
            <a:gdLst/>
            <a:ahLst/>
            <a:cxnLst/>
            <a:rect l="l" t="t" r="r" b="b"/>
            <a:pathLst>
              <a:path w="2655487" h="2847013">
                <a:moveTo>
                  <a:pt x="0" y="2847013"/>
                </a:moveTo>
                <a:lnTo>
                  <a:pt x="2655488" y="2847013"/>
                </a:lnTo>
                <a:lnTo>
                  <a:pt x="2655488" y="0"/>
                </a:lnTo>
                <a:lnTo>
                  <a:pt x="0" y="0"/>
                </a:lnTo>
                <a:lnTo>
                  <a:pt x="0" y="2847013"/>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8" name="Group 18"/>
          <p:cNvGrpSpPr/>
          <p:nvPr/>
        </p:nvGrpSpPr>
        <p:grpSpPr>
          <a:xfrm>
            <a:off x="1422582" y="2452983"/>
            <a:ext cx="15402441" cy="7617566"/>
            <a:chOff x="0" y="0"/>
            <a:chExt cx="20536588" cy="10156755"/>
          </a:xfrm>
        </p:grpSpPr>
        <p:grpSp>
          <p:nvGrpSpPr>
            <p:cNvPr id="19" name="Group 19"/>
            <p:cNvGrpSpPr>
              <a:grpSpLocks noChangeAspect="1"/>
            </p:cNvGrpSpPr>
            <p:nvPr/>
          </p:nvGrpSpPr>
          <p:grpSpPr>
            <a:xfrm>
              <a:off x="0" y="0"/>
              <a:ext cx="10156755" cy="10156755"/>
              <a:chOff x="0" y="0"/>
              <a:chExt cx="34823400" cy="34823400"/>
            </a:xfrm>
          </p:grpSpPr>
          <p:sp>
            <p:nvSpPr>
              <p:cNvPr id="20" name="Freeform 20"/>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3"/>
                <a:stretch>
                  <a:fillRect l="-25046" r="-25046"/>
                </a:stretch>
              </a:blipFill>
            </p:spPr>
          </p:sp>
          <p:sp>
            <p:nvSpPr>
              <p:cNvPr id="21" name="Freeform 21"/>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4"/>
                <a:stretch>
                  <a:fillRect/>
                </a:stretch>
              </a:blipFill>
            </p:spPr>
          </p:sp>
        </p:grpSp>
        <p:grpSp>
          <p:nvGrpSpPr>
            <p:cNvPr id="22" name="Group 22"/>
            <p:cNvGrpSpPr>
              <a:grpSpLocks noChangeAspect="1"/>
            </p:cNvGrpSpPr>
            <p:nvPr/>
          </p:nvGrpSpPr>
          <p:grpSpPr>
            <a:xfrm>
              <a:off x="10379833" y="0"/>
              <a:ext cx="10156755" cy="10156755"/>
              <a:chOff x="0" y="0"/>
              <a:chExt cx="34823400" cy="34823400"/>
            </a:xfrm>
          </p:grpSpPr>
          <p:sp>
            <p:nvSpPr>
              <p:cNvPr id="23" name="Freeform 23"/>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5"/>
                <a:stretch>
                  <a:fillRect l="-24906" r="-24906"/>
                </a:stretch>
              </a:blipFill>
            </p:spPr>
          </p:sp>
          <p:sp>
            <p:nvSpPr>
              <p:cNvPr id="24" name="Freeform 24"/>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4"/>
                <a:stretch>
                  <a:fillRect/>
                </a:stretch>
              </a:blipFill>
            </p:spPr>
          </p:sp>
        </p:grpSp>
      </p:grpSp>
      <p:sp>
        <p:nvSpPr>
          <p:cNvPr id="26" name="Freeform 26"/>
          <p:cNvSpPr/>
          <p:nvPr/>
        </p:nvSpPr>
        <p:spPr>
          <a:xfrm>
            <a:off x="16085714" y="546124"/>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6"/>
            <a:stretch>
              <a:fillRect r="-186187"/>
            </a:stretch>
          </a:blipFill>
        </p:spPr>
      </p:sp>
      <p:sp>
        <p:nvSpPr>
          <p:cNvPr id="27" name="Freeform 27"/>
          <p:cNvSpPr/>
          <p:nvPr/>
        </p:nvSpPr>
        <p:spPr>
          <a:xfrm rot="-1885144">
            <a:off x="291113" y="6255236"/>
            <a:ext cx="2721609" cy="4123650"/>
          </a:xfrm>
          <a:custGeom>
            <a:avLst/>
            <a:gdLst/>
            <a:ahLst/>
            <a:cxnLst/>
            <a:rect l="l" t="t" r="r" b="b"/>
            <a:pathLst>
              <a:path w="2721609" h="4123650">
                <a:moveTo>
                  <a:pt x="0" y="0"/>
                </a:moveTo>
                <a:lnTo>
                  <a:pt x="2721609" y="0"/>
                </a:lnTo>
                <a:lnTo>
                  <a:pt x="2721609" y="4123651"/>
                </a:lnTo>
                <a:lnTo>
                  <a:pt x="0" y="41236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8" name="Group 28"/>
          <p:cNvGrpSpPr/>
          <p:nvPr/>
        </p:nvGrpSpPr>
        <p:grpSpPr>
          <a:xfrm>
            <a:off x="13542027" y="3720267"/>
            <a:ext cx="5518476" cy="6717055"/>
            <a:chOff x="0" y="0"/>
            <a:chExt cx="7357968" cy="8956073"/>
          </a:xfrm>
        </p:grpSpPr>
        <p:sp>
          <p:nvSpPr>
            <p:cNvPr id="29" name="Freeform 29"/>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0" name="Freeform 30"/>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33" name="TextBox 33"/>
          <p:cNvSpPr txBox="1"/>
          <p:nvPr/>
        </p:nvSpPr>
        <p:spPr>
          <a:xfrm>
            <a:off x="4364878" y="1852995"/>
            <a:ext cx="9970132" cy="1138308"/>
          </a:xfrm>
          <a:prstGeom prst="rect">
            <a:avLst/>
          </a:prstGeom>
        </p:spPr>
        <p:txBody>
          <a:bodyPr lIns="0" tIns="0" rIns="0" bIns="0" rtlCol="0" anchor="t">
            <a:spAutoFit/>
          </a:bodyPr>
          <a:lstStyle/>
          <a:p>
            <a:pPr algn="ctr">
              <a:lnSpc>
                <a:spcPts val="7970"/>
              </a:lnSpc>
            </a:pPr>
            <a:r>
              <a:rPr lang="en-US" sz="9962">
                <a:solidFill>
                  <a:srgbClr val="5CE1E6"/>
                </a:solidFill>
                <a:latin typeface="Luckiest Guy"/>
                <a:ea typeface="Luckiest Guy"/>
                <a:cs typeface="Luckiest Guy"/>
                <a:sym typeface="Luckiest Guy"/>
              </a:rPr>
              <a:t>EXCHANGE RINGS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6814" b="-36814"/>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F6D548"/>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439275" y="4790059"/>
            <a:ext cx="4717923" cy="9858743"/>
            <a:chOff x="0" y="0"/>
            <a:chExt cx="1242581" cy="2596541"/>
          </a:xfrm>
        </p:grpSpPr>
        <p:sp>
          <p:nvSpPr>
            <p:cNvPr id="7" name="Freeform 7"/>
            <p:cNvSpPr/>
            <p:nvPr/>
          </p:nvSpPr>
          <p:spPr>
            <a:xfrm>
              <a:off x="0" y="0"/>
              <a:ext cx="1242581" cy="2596541"/>
            </a:xfrm>
            <a:custGeom>
              <a:avLst/>
              <a:gdLst/>
              <a:ahLst/>
              <a:cxnLst/>
              <a:rect l="l" t="t" r="r" b="b"/>
              <a:pathLst>
                <a:path w="1242581" h="2596541">
                  <a:moveTo>
                    <a:pt x="0" y="0"/>
                  </a:moveTo>
                  <a:lnTo>
                    <a:pt x="1242581" y="0"/>
                  </a:lnTo>
                  <a:lnTo>
                    <a:pt x="1242581" y="2596541"/>
                  </a:lnTo>
                  <a:lnTo>
                    <a:pt x="0" y="2596541"/>
                  </a:lnTo>
                  <a:close/>
                </a:path>
              </a:pathLst>
            </a:custGeom>
            <a:solidFill>
              <a:srgbClr val="F6D548"/>
            </a:solidFill>
            <a:ln w="333375" cap="sq">
              <a:solidFill>
                <a:srgbClr val="FFFFFF"/>
              </a:solidFill>
              <a:prstDash val="solid"/>
              <a:miter/>
            </a:ln>
          </p:spPr>
        </p:sp>
        <p:sp>
          <p:nvSpPr>
            <p:cNvPr id="8" name="TextBox 8"/>
            <p:cNvSpPr txBox="1"/>
            <p:nvPr/>
          </p:nvSpPr>
          <p:spPr>
            <a:xfrm>
              <a:off x="0" y="-38100"/>
              <a:ext cx="1242581"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953868" y="-943618"/>
            <a:ext cx="5681528" cy="5681528"/>
          </a:xfrm>
          <a:custGeom>
            <a:avLst/>
            <a:gdLst/>
            <a:ahLst/>
            <a:cxnLst/>
            <a:rect l="l" t="t" r="r" b="b"/>
            <a:pathLst>
              <a:path w="5681528" h="5681528">
                <a:moveTo>
                  <a:pt x="0" y="0"/>
                </a:moveTo>
                <a:lnTo>
                  <a:pt x="5681528" y="0"/>
                </a:lnTo>
                <a:lnTo>
                  <a:pt x="5681528" y="5681527"/>
                </a:lnTo>
                <a:lnTo>
                  <a:pt x="0" y="5681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6" name="Group 16"/>
          <p:cNvGrpSpPr>
            <a:grpSpLocks noChangeAspect="1"/>
          </p:cNvGrpSpPr>
          <p:nvPr/>
        </p:nvGrpSpPr>
        <p:grpSpPr>
          <a:xfrm>
            <a:off x="9061476" y="2209624"/>
            <a:ext cx="7975719" cy="7975719"/>
            <a:chOff x="0" y="0"/>
            <a:chExt cx="34823400" cy="34823400"/>
          </a:xfrm>
        </p:grpSpPr>
        <p:sp>
          <p:nvSpPr>
            <p:cNvPr id="17" name="Freeform 17"/>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9"/>
              <a:stretch>
                <a:fillRect l="-24931" r="-24931"/>
              </a:stretch>
            </a:blipFill>
          </p:spPr>
        </p:sp>
        <p:sp>
          <p:nvSpPr>
            <p:cNvPr id="18" name="Freeform 1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0"/>
              <a:stretch>
                <a:fillRect/>
              </a:stretch>
            </a:blipFill>
          </p:spPr>
        </p:sp>
      </p:grpSp>
      <p:grpSp>
        <p:nvGrpSpPr>
          <p:cNvPr id="19" name="Group 19"/>
          <p:cNvGrpSpPr>
            <a:grpSpLocks noChangeAspect="1"/>
          </p:cNvGrpSpPr>
          <p:nvPr/>
        </p:nvGrpSpPr>
        <p:grpSpPr>
          <a:xfrm>
            <a:off x="931157" y="2209624"/>
            <a:ext cx="7975719" cy="7975719"/>
            <a:chOff x="0" y="0"/>
            <a:chExt cx="34823400" cy="34823400"/>
          </a:xfrm>
        </p:grpSpPr>
        <p:sp>
          <p:nvSpPr>
            <p:cNvPr id="20" name="Freeform 20"/>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1"/>
              <a:stretch>
                <a:fillRect l="-25046" r="-25046"/>
              </a:stretch>
            </a:blipFill>
          </p:spPr>
        </p:sp>
        <p:sp>
          <p:nvSpPr>
            <p:cNvPr id="21" name="Freeform 21"/>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0"/>
              <a:stretch>
                <a:fillRect/>
              </a:stretch>
            </a:blipFill>
          </p:spPr>
        </p:sp>
      </p:grpSp>
      <p:sp>
        <p:nvSpPr>
          <p:cNvPr id="22" name="TextBox 22"/>
          <p:cNvSpPr txBox="1"/>
          <p:nvPr/>
        </p:nvSpPr>
        <p:spPr>
          <a:xfrm>
            <a:off x="6124302" y="1494207"/>
            <a:ext cx="5565148" cy="1429383"/>
          </a:xfrm>
          <a:prstGeom prst="rect">
            <a:avLst/>
          </a:prstGeom>
        </p:spPr>
        <p:txBody>
          <a:bodyPr lIns="0" tIns="0" rIns="0" bIns="0" rtlCol="0" anchor="t">
            <a:spAutoFit/>
          </a:bodyPr>
          <a:lstStyle/>
          <a:p>
            <a:pPr algn="ctr">
              <a:lnSpc>
                <a:spcPts val="9959"/>
              </a:lnSpc>
            </a:pPr>
            <a:r>
              <a:rPr lang="en-US" sz="12448">
                <a:solidFill>
                  <a:srgbClr val="EFE42E"/>
                </a:solidFill>
                <a:latin typeface="Luckiest Guy"/>
                <a:ea typeface="Luckiest Guy"/>
                <a:cs typeface="Luckiest Guy"/>
                <a:sym typeface="Luckiest Guy"/>
              </a:rPr>
              <a:t>DANCE</a:t>
            </a:r>
          </a:p>
        </p:txBody>
      </p:sp>
      <p:sp>
        <p:nvSpPr>
          <p:cNvPr id="23" name="Freeform 23"/>
          <p:cNvSpPr/>
          <p:nvPr/>
        </p:nvSpPr>
        <p:spPr>
          <a:xfrm rot="-1598286">
            <a:off x="16124029" y="174394"/>
            <a:ext cx="2383793" cy="3611807"/>
          </a:xfrm>
          <a:custGeom>
            <a:avLst/>
            <a:gdLst/>
            <a:ahLst/>
            <a:cxnLst/>
            <a:rect l="l" t="t" r="r" b="b"/>
            <a:pathLst>
              <a:path w="2383793" h="3611807">
                <a:moveTo>
                  <a:pt x="0" y="0"/>
                </a:moveTo>
                <a:lnTo>
                  <a:pt x="2383793" y="0"/>
                </a:lnTo>
                <a:lnTo>
                  <a:pt x="2383793" y="3611808"/>
                </a:lnTo>
                <a:lnTo>
                  <a:pt x="0" y="36118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rot="4078284" flipH="1">
            <a:off x="-434019" y="-567169"/>
            <a:ext cx="3526793" cy="4685353"/>
          </a:xfrm>
          <a:custGeom>
            <a:avLst/>
            <a:gdLst/>
            <a:ahLst/>
            <a:cxnLst/>
            <a:rect l="l" t="t" r="r" b="b"/>
            <a:pathLst>
              <a:path w="3526793" h="4685353">
                <a:moveTo>
                  <a:pt x="3526793" y="0"/>
                </a:moveTo>
                <a:lnTo>
                  <a:pt x="0" y="0"/>
                </a:lnTo>
                <a:lnTo>
                  <a:pt x="0" y="4685354"/>
                </a:lnTo>
                <a:lnTo>
                  <a:pt x="3526793" y="4685354"/>
                </a:lnTo>
                <a:lnTo>
                  <a:pt x="3526793"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 name="Freeform 25"/>
          <p:cNvSpPr/>
          <p:nvPr/>
        </p:nvSpPr>
        <p:spPr>
          <a:xfrm>
            <a:off x="782330" y="884022"/>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6"/>
            <a:stretch>
              <a:fillRect r="-186187"/>
            </a:stretch>
          </a:blipFill>
        </p:spPr>
      </p:sp>
      <p:sp>
        <p:nvSpPr>
          <p:cNvPr id="26" name="Freeform 26"/>
          <p:cNvSpPr/>
          <p:nvPr/>
        </p:nvSpPr>
        <p:spPr>
          <a:xfrm rot="-2311206" flipH="1" flipV="1">
            <a:off x="-773669" y="8186890"/>
            <a:ext cx="3409654" cy="3655574"/>
          </a:xfrm>
          <a:custGeom>
            <a:avLst/>
            <a:gdLst/>
            <a:ahLst/>
            <a:cxnLst/>
            <a:rect l="l" t="t" r="r" b="b"/>
            <a:pathLst>
              <a:path w="3409654" h="3655574">
                <a:moveTo>
                  <a:pt x="3409653" y="3655574"/>
                </a:moveTo>
                <a:lnTo>
                  <a:pt x="0" y="3655574"/>
                </a:lnTo>
                <a:lnTo>
                  <a:pt x="0" y="0"/>
                </a:lnTo>
                <a:lnTo>
                  <a:pt x="3409653" y="0"/>
                </a:lnTo>
                <a:lnTo>
                  <a:pt x="3409653" y="3655574"/>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7" name="Freeform 27"/>
          <p:cNvSpPr/>
          <p:nvPr/>
        </p:nvSpPr>
        <p:spPr>
          <a:xfrm rot="-1397051">
            <a:off x="15720111" y="7432035"/>
            <a:ext cx="3483478" cy="3344139"/>
          </a:xfrm>
          <a:custGeom>
            <a:avLst/>
            <a:gdLst/>
            <a:ahLst/>
            <a:cxnLst/>
            <a:rect l="l" t="t" r="r" b="b"/>
            <a:pathLst>
              <a:path w="3483478" h="3344139">
                <a:moveTo>
                  <a:pt x="0" y="0"/>
                </a:moveTo>
                <a:lnTo>
                  <a:pt x="3483479" y="0"/>
                </a:lnTo>
                <a:lnTo>
                  <a:pt x="3483479" y="3344139"/>
                </a:lnTo>
                <a:lnTo>
                  <a:pt x="0" y="33441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rot="-3727232">
            <a:off x="13755286" y="-4268658"/>
            <a:ext cx="3966617" cy="9338525"/>
            <a:chOff x="0" y="0"/>
            <a:chExt cx="1044706" cy="2459529"/>
          </a:xfrm>
        </p:grpSpPr>
        <p:sp>
          <p:nvSpPr>
            <p:cNvPr id="4" name="Freeform 4"/>
            <p:cNvSpPr/>
            <p:nvPr/>
          </p:nvSpPr>
          <p:spPr>
            <a:xfrm>
              <a:off x="0" y="0"/>
              <a:ext cx="1044706" cy="2459529"/>
            </a:xfrm>
            <a:custGeom>
              <a:avLst/>
              <a:gdLst/>
              <a:ahLst/>
              <a:cxnLst/>
              <a:rect l="l" t="t" r="r" b="b"/>
              <a:pathLst>
                <a:path w="1044706" h="2459529">
                  <a:moveTo>
                    <a:pt x="0" y="0"/>
                  </a:moveTo>
                  <a:lnTo>
                    <a:pt x="1044706" y="0"/>
                  </a:lnTo>
                  <a:lnTo>
                    <a:pt x="1044706" y="2459529"/>
                  </a:lnTo>
                  <a:lnTo>
                    <a:pt x="0" y="2459529"/>
                  </a:lnTo>
                  <a:close/>
                </a:path>
              </a:pathLst>
            </a:custGeom>
            <a:solidFill>
              <a:srgbClr val="5CE1E6"/>
            </a:solidFill>
            <a:ln w="333375" cap="sq">
              <a:solidFill>
                <a:srgbClr val="FFFFFF"/>
              </a:solidFill>
              <a:prstDash val="solid"/>
              <a:miter/>
            </a:ln>
          </p:spPr>
        </p:sp>
        <p:sp>
          <p:nvSpPr>
            <p:cNvPr id="5" name="TextBox 5"/>
            <p:cNvSpPr txBox="1"/>
            <p:nvPr/>
          </p:nvSpPr>
          <p:spPr>
            <a:xfrm>
              <a:off x="0" y="-38100"/>
              <a:ext cx="1044706" cy="24976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22699">
            <a:off x="404817" y="4809440"/>
            <a:ext cx="4763283" cy="9858743"/>
            <a:chOff x="0" y="0"/>
            <a:chExt cx="1254527" cy="2596541"/>
          </a:xfrm>
        </p:grpSpPr>
        <p:sp>
          <p:nvSpPr>
            <p:cNvPr id="7" name="Freeform 7"/>
            <p:cNvSpPr/>
            <p:nvPr/>
          </p:nvSpPr>
          <p:spPr>
            <a:xfrm>
              <a:off x="0" y="0"/>
              <a:ext cx="1254527" cy="2596541"/>
            </a:xfrm>
            <a:custGeom>
              <a:avLst/>
              <a:gdLst/>
              <a:ahLst/>
              <a:cxnLst/>
              <a:rect l="l" t="t" r="r" b="b"/>
              <a:pathLst>
                <a:path w="1254527" h="2596541">
                  <a:moveTo>
                    <a:pt x="0" y="0"/>
                  </a:moveTo>
                  <a:lnTo>
                    <a:pt x="1254527" y="0"/>
                  </a:lnTo>
                  <a:lnTo>
                    <a:pt x="1254527" y="2596541"/>
                  </a:lnTo>
                  <a:lnTo>
                    <a:pt x="0" y="2596541"/>
                  </a:lnTo>
                  <a:close/>
                </a:path>
              </a:pathLst>
            </a:custGeom>
            <a:solidFill>
              <a:srgbClr val="5CE1E6"/>
            </a:solidFill>
            <a:ln w="333375" cap="sq">
              <a:solidFill>
                <a:srgbClr val="FFFFFF"/>
              </a:solidFill>
              <a:prstDash val="solid"/>
              <a:miter/>
            </a:ln>
          </p:spPr>
        </p:sp>
        <p:sp>
          <p:nvSpPr>
            <p:cNvPr id="8" name="TextBox 8"/>
            <p:cNvSpPr txBox="1"/>
            <p:nvPr/>
          </p:nvSpPr>
          <p:spPr>
            <a:xfrm>
              <a:off x="0" y="-38100"/>
              <a:ext cx="1254527" cy="26346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1669109">
            <a:off x="11192243" y="-2482569"/>
            <a:ext cx="11073316" cy="4921036"/>
          </a:xfrm>
          <a:custGeom>
            <a:avLst/>
            <a:gdLst/>
            <a:ahLst/>
            <a:cxnLst/>
            <a:rect l="l" t="t" r="r" b="b"/>
            <a:pathLst>
              <a:path w="11073316" h="4921036">
                <a:moveTo>
                  <a:pt x="0" y="0"/>
                </a:moveTo>
                <a:lnTo>
                  <a:pt x="11073316" y="0"/>
                </a:lnTo>
                <a:lnTo>
                  <a:pt x="11073316" y="4921036"/>
                </a:lnTo>
                <a:lnTo>
                  <a:pt x="0" y="4921036"/>
                </a:lnTo>
                <a:lnTo>
                  <a:pt x="0" y="0"/>
                </a:lnTo>
                <a:close/>
              </a:path>
            </a:pathLst>
          </a:custGeom>
          <a:blipFill>
            <a:blip r:embed="rId4"/>
            <a:stretch>
              <a:fillRect t="-22780" b="-23060"/>
            </a:stretch>
          </a:blipFill>
        </p:spPr>
      </p:sp>
      <p:sp>
        <p:nvSpPr>
          <p:cNvPr id="10" name="Freeform 10"/>
          <p:cNvSpPr/>
          <p:nvPr/>
        </p:nvSpPr>
        <p:spPr>
          <a:xfrm rot="1859296" flipV="1">
            <a:off x="-3649761" y="7220230"/>
            <a:ext cx="11073316" cy="5160864"/>
          </a:xfrm>
          <a:custGeom>
            <a:avLst/>
            <a:gdLst/>
            <a:ahLst/>
            <a:cxnLst/>
            <a:rect l="l" t="t" r="r" b="b"/>
            <a:pathLst>
              <a:path w="11073316" h="5160864">
                <a:moveTo>
                  <a:pt x="0" y="5160864"/>
                </a:moveTo>
                <a:lnTo>
                  <a:pt x="11073315" y="5160864"/>
                </a:lnTo>
                <a:lnTo>
                  <a:pt x="11073315" y="0"/>
                </a:lnTo>
                <a:lnTo>
                  <a:pt x="0" y="0"/>
                </a:lnTo>
                <a:lnTo>
                  <a:pt x="0" y="5160864"/>
                </a:lnTo>
                <a:close/>
              </a:path>
            </a:pathLst>
          </a:custGeom>
          <a:blipFill>
            <a:blip r:embed="rId4"/>
            <a:stretch>
              <a:fillRect t="-21721" b="-17342"/>
            </a:stretch>
          </a:blipFill>
        </p:spPr>
      </p:sp>
      <p:sp>
        <p:nvSpPr>
          <p:cNvPr id="11" name="Freeform 11"/>
          <p:cNvSpPr/>
          <p:nvPr/>
        </p:nvSpPr>
        <p:spPr>
          <a:xfrm>
            <a:off x="-1316650" y="-1574159"/>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708504" y="6578644"/>
            <a:ext cx="5681528" cy="5681528"/>
          </a:xfrm>
          <a:custGeom>
            <a:avLst/>
            <a:gdLst/>
            <a:ahLst/>
            <a:cxnLst/>
            <a:rect l="l" t="t" r="r" b="b"/>
            <a:pathLst>
              <a:path w="5681528" h="5681528">
                <a:moveTo>
                  <a:pt x="0" y="0"/>
                </a:moveTo>
                <a:lnTo>
                  <a:pt x="5681528" y="0"/>
                </a:lnTo>
                <a:lnTo>
                  <a:pt x="5681528" y="5681528"/>
                </a:lnTo>
                <a:lnTo>
                  <a:pt x="0" y="56815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1067539">
            <a:off x="-1138558" y="7059250"/>
            <a:ext cx="4607197" cy="4607197"/>
          </a:xfrm>
          <a:custGeom>
            <a:avLst/>
            <a:gdLst/>
            <a:ahLst/>
            <a:cxnLst/>
            <a:rect l="l" t="t" r="r" b="b"/>
            <a:pathLst>
              <a:path w="4607197" h="4607197">
                <a:moveTo>
                  <a:pt x="0" y="0"/>
                </a:moveTo>
                <a:lnTo>
                  <a:pt x="4607197" y="0"/>
                </a:lnTo>
                <a:lnTo>
                  <a:pt x="4607197" y="4607197"/>
                </a:lnTo>
                <a:lnTo>
                  <a:pt x="0" y="4607197"/>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4" name="Freeform 14"/>
          <p:cNvSpPr/>
          <p:nvPr/>
        </p:nvSpPr>
        <p:spPr>
          <a:xfrm rot="-1067539">
            <a:off x="14770124" y="-2414305"/>
            <a:ext cx="4978352" cy="4978352"/>
          </a:xfrm>
          <a:custGeom>
            <a:avLst/>
            <a:gdLst/>
            <a:ahLst/>
            <a:cxnLst/>
            <a:rect l="l" t="t" r="r" b="b"/>
            <a:pathLst>
              <a:path w="4978352" h="4978352">
                <a:moveTo>
                  <a:pt x="0" y="0"/>
                </a:moveTo>
                <a:lnTo>
                  <a:pt x="4978352" y="0"/>
                </a:lnTo>
                <a:lnTo>
                  <a:pt x="4978352" y="4978352"/>
                </a:lnTo>
                <a:lnTo>
                  <a:pt x="0" y="4978352"/>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sp>
      <p:sp>
        <p:nvSpPr>
          <p:cNvPr id="15" name="Freeform 15"/>
          <p:cNvSpPr/>
          <p:nvPr/>
        </p:nvSpPr>
        <p:spPr>
          <a:xfrm rot="-10800000" flipV="1">
            <a:off x="2756569" y="216451"/>
            <a:ext cx="13186750" cy="9854099"/>
          </a:xfrm>
          <a:custGeom>
            <a:avLst/>
            <a:gdLst/>
            <a:ahLst/>
            <a:cxnLst/>
            <a:rect l="l" t="t" r="r" b="b"/>
            <a:pathLst>
              <a:path w="13186750" h="9854099">
                <a:moveTo>
                  <a:pt x="0" y="9854098"/>
                </a:moveTo>
                <a:lnTo>
                  <a:pt x="13186750" y="9854098"/>
                </a:lnTo>
                <a:lnTo>
                  <a:pt x="13186750" y="0"/>
                </a:lnTo>
                <a:lnTo>
                  <a:pt x="0" y="0"/>
                </a:lnTo>
                <a:lnTo>
                  <a:pt x="0" y="985409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7077345">
            <a:off x="15216887" y="-984531"/>
            <a:ext cx="3388983" cy="4502272"/>
          </a:xfrm>
          <a:custGeom>
            <a:avLst/>
            <a:gdLst/>
            <a:ahLst/>
            <a:cxnLst/>
            <a:rect l="l" t="t" r="r" b="b"/>
            <a:pathLst>
              <a:path w="3388983" h="4502272">
                <a:moveTo>
                  <a:pt x="0" y="0"/>
                </a:moveTo>
                <a:lnTo>
                  <a:pt x="3388984" y="0"/>
                </a:lnTo>
                <a:lnTo>
                  <a:pt x="3388984" y="4502272"/>
                </a:lnTo>
                <a:lnTo>
                  <a:pt x="0" y="45022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676186">
            <a:off x="-175823" y="-1802056"/>
            <a:ext cx="2436650" cy="4550022"/>
          </a:xfrm>
          <a:custGeom>
            <a:avLst/>
            <a:gdLst/>
            <a:ahLst/>
            <a:cxnLst/>
            <a:rect l="l" t="t" r="r" b="b"/>
            <a:pathLst>
              <a:path w="2436650" h="4550022">
                <a:moveTo>
                  <a:pt x="0" y="0"/>
                </a:moveTo>
                <a:lnTo>
                  <a:pt x="2436650" y="0"/>
                </a:lnTo>
                <a:lnTo>
                  <a:pt x="2436650" y="4550022"/>
                </a:lnTo>
                <a:lnTo>
                  <a:pt x="0" y="4550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1598286">
            <a:off x="391740" y="5801279"/>
            <a:ext cx="2990312" cy="4530776"/>
          </a:xfrm>
          <a:custGeom>
            <a:avLst/>
            <a:gdLst/>
            <a:ahLst/>
            <a:cxnLst/>
            <a:rect l="l" t="t" r="r" b="b"/>
            <a:pathLst>
              <a:path w="2990312" h="4530776">
                <a:moveTo>
                  <a:pt x="0" y="0"/>
                </a:moveTo>
                <a:lnTo>
                  <a:pt x="2990313" y="0"/>
                </a:lnTo>
                <a:lnTo>
                  <a:pt x="2990313" y="4530777"/>
                </a:lnTo>
                <a:lnTo>
                  <a:pt x="0" y="45307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3184081" y="4068901"/>
            <a:ext cx="5518476" cy="6717055"/>
            <a:chOff x="0" y="0"/>
            <a:chExt cx="7357968" cy="8956073"/>
          </a:xfrm>
        </p:grpSpPr>
        <p:sp>
          <p:nvSpPr>
            <p:cNvPr id="20" name="Freeform 20"/>
            <p:cNvSpPr/>
            <p:nvPr/>
          </p:nvSpPr>
          <p:spPr>
            <a:xfrm>
              <a:off x="0" y="2133230"/>
              <a:ext cx="7357968" cy="6822843"/>
            </a:xfrm>
            <a:custGeom>
              <a:avLst/>
              <a:gdLst/>
              <a:ahLst/>
              <a:cxnLst/>
              <a:rect l="l" t="t" r="r" b="b"/>
              <a:pathLst>
                <a:path w="7357968" h="6822843">
                  <a:moveTo>
                    <a:pt x="0" y="0"/>
                  </a:moveTo>
                  <a:lnTo>
                    <a:pt x="7357968" y="0"/>
                  </a:lnTo>
                  <a:lnTo>
                    <a:pt x="7357968" y="6822843"/>
                  </a:lnTo>
                  <a:lnTo>
                    <a:pt x="0" y="68228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a:off x="1263774" y="4232276"/>
              <a:ext cx="4005396" cy="4005396"/>
            </a:xfrm>
            <a:custGeom>
              <a:avLst/>
              <a:gdLst/>
              <a:ahLst/>
              <a:cxnLst/>
              <a:rect l="l" t="t" r="r" b="b"/>
              <a:pathLst>
                <a:path w="4005396" h="4005396">
                  <a:moveTo>
                    <a:pt x="0" y="0"/>
                  </a:moveTo>
                  <a:lnTo>
                    <a:pt x="4005395" y="0"/>
                  </a:lnTo>
                  <a:lnTo>
                    <a:pt x="4005395" y="4005396"/>
                  </a:lnTo>
                  <a:lnTo>
                    <a:pt x="0" y="4005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rot="465610" flipH="1">
              <a:off x="2802936" y="92202"/>
              <a:ext cx="1806081" cy="6493242"/>
            </a:xfrm>
            <a:custGeom>
              <a:avLst/>
              <a:gdLst/>
              <a:ahLst/>
              <a:cxnLst/>
              <a:rect l="l" t="t" r="r" b="b"/>
              <a:pathLst>
                <a:path w="1806081" h="6493242">
                  <a:moveTo>
                    <a:pt x="1806081" y="0"/>
                  </a:moveTo>
                  <a:lnTo>
                    <a:pt x="0" y="0"/>
                  </a:lnTo>
                  <a:lnTo>
                    <a:pt x="0" y="6493242"/>
                  </a:lnTo>
                  <a:lnTo>
                    <a:pt x="1806081" y="6493242"/>
                  </a:lnTo>
                  <a:lnTo>
                    <a:pt x="1806081" y="0"/>
                  </a:lnTo>
                  <a:close/>
                </a:path>
              </a:pathLst>
            </a:custGeom>
            <a:blipFill>
              <a:blip r:embed="rId17">
                <a:extLst>
                  <a:ext uri="{96DAC541-7B7A-43D3-8B79-37D633B846F1}">
                    <asvg:svgBlip xmlns:asvg="http://schemas.microsoft.com/office/drawing/2016/SVG/main" r:embed="rId18"/>
                  </a:ext>
                </a:extLst>
              </a:blip>
              <a:stretch>
                <a:fillRect/>
              </a:stretch>
            </a:blipFill>
          </p:spPr>
        </p:sp>
      </p:grpSp>
      <p:sp>
        <p:nvSpPr>
          <p:cNvPr id="23" name="TextBox 23"/>
          <p:cNvSpPr txBox="1"/>
          <p:nvPr/>
        </p:nvSpPr>
        <p:spPr>
          <a:xfrm>
            <a:off x="4364878" y="2573622"/>
            <a:ext cx="9970132" cy="4149356"/>
          </a:xfrm>
          <a:prstGeom prst="rect">
            <a:avLst/>
          </a:prstGeom>
        </p:spPr>
        <p:txBody>
          <a:bodyPr lIns="0" tIns="0" rIns="0" bIns="0" rtlCol="0" anchor="t">
            <a:spAutoFit/>
          </a:bodyPr>
          <a:lstStyle/>
          <a:p>
            <a:pPr algn="ctr">
              <a:lnSpc>
                <a:spcPts val="7970"/>
              </a:lnSpc>
            </a:pPr>
            <a:r>
              <a:rPr lang="en-US" sz="9962">
                <a:solidFill>
                  <a:srgbClr val="FF66C4"/>
                </a:solidFill>
                <a:latin typeface="Luckiest Guy"/>
                <a:ea typeface="Luckiest Guy"/>
                <a:cs typeface="Luckiest Guy"/>
                <a:sym typeface="Luckiest Guy"/>
              </a:rPr>
              <a:t>TODAY WE’RE LEARNING ABOUT JESUS’ VERY FIRST MIRACLE! </a:t>
            </a:r>
          </a:p>
        </p:txBody>
      </p:sp>
      <p:sp>
        <p:nvSpPr>
          <p:cNvPr id="24" name="TextBox 24"/>
          <p:cNvSpPr txBox="1"/>
          <p:nvPr/>
        </p:nvSpPr>
        <p:spPr>
          <a:xfrm>
            <a:off x="4517211" y="7197146"/>
            <a:ext cx="9913128" cy="1672367"/>
          </a:xfrm>
          <a:prstGeom prst="rect">
            <a:avLst/>
          </a:prstGeom>
        </p:spPr>
        <p:txBody>
          <a:bodyPr lIns="0" tIns="0" rIns="0" bIns="0" rtlCol="0" anchor="t">
            <a:spAutoFit/>
          </a:bodyPr>
          <a:lstStyle/>
          <a:p>
            <a:pPr algn="l">
              <a:lnSpc>
                <a:spcPts val="4425"/>
              </a:lnSpc>
            </a:pPr>
            <a:r>
              <a:rPr lang="en-US" sz="3160" b="1" spc="44">
                <a:solidFill>
                  <a:srgbClr val="29110A"/>
                </a:solidFill>
                <a:latin typeface="Playpen Sans Bold"/>
                <a:ea typeface="Playpen Sans Bold"/>
                <a:cs typeface="Playpen Sans Bold"/>
                <a:sym typeface="Playpen Sans Bold"/>
              </a:rPr>
              <a:t>It happened at a wedding party in a town called Cana. Weddings in Bible times were huge celebrations that could last for days!</a:t>
            </a:r>
          </a:p>
        </p:txBody>
      </p:sp>
      <p:sp>
        <p:nvSpPr>
          <p:cNvPr id="25" name="Freeform 25"/>
          <p:cNvSpPr/>
          <p:nvPr/>
        </p:nvSpPr>
        <p:spPr>
          <a:xfrm>
            <a:off x="15943319" y="576531"/>
            <a:ext cx="1478619" cy="1551598"/>
          </a:xfrm>
          <a:custGeom>
            <a:avLst/>
            <a:gdLst/>
            <a:ahLst/>
            <a:cxnLst/>
            <a:rect l="l" t="t" r="r" b="b"/>
            <a:pathLst>
              <a:path w="1478619" h="1551598">
                <a:moveTo>
                  <a:pt x="0" y="0"/>
                </a:moveTo>
                <a:lnTo>
                  <a:pt x="1478619" y="0"/>
                </a:lnTo>
                <a:lnTo>
                  <a:pt x="1478619" y="1551598"/>
                </a:lnTo>
                <a:lnTo>
                  <a:pt x="0" y="1551598"/>
                </a:lnTo>
                <a:lnTo>
                  <a:pt x="0" y="0"/>
                </a:lnTo>
                <a:close/>
              </a:path>
            </a:pathLst>
          </a:custGeom>
          <a:blipFill>
            <a:blip r:embed="rId19"/>
            <a:stretch>
              <a:fillRect r="-186187"/>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1303</Words>
  <Application>Microsoft Macintosh PowerPoint</Application>
  <PresentationFormat>Custom</PresentationFormat>
  <Paragraphs>214</Paragraphs>
  <Slides>29</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Playpen Sans Bold</vt:lpstr>
      <vt:lpstr>Arial</vt:lpstr>
      <vt:lpstr>Luckiest Guy</vt:lpstr>
      <vt:lpstr>Century Gothic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Wedding at Cana</dc:title>
  <cp:lastModifiedBy>Cinzia De Lima</cp:lastModifiedBy>
  <cp:revision>8</cp:revision>
  <dcterms:created xsi:type="dcterms:W3CDTF">2006-08-16T00:00:00Z</dcterms:created>
  <dcterms:modified xsi:type="dcterms:W3CDTF">2025-10-13T12:01:03Z</dcterms:modified>
  <dc:identifier>DAG1Z-QDAjg</dc:identifier>
</cp:coreProperties>
</file>