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6" r:id="rId5"/>
    <p:sldId id="257" r:id="rId6"/>
    <p:sldId id="258" r:id="rId7"/>
    <p:sldId id="268" r:id="rId8"/>
    <p:sldId id="260" r:id="rId9"/>
    <p:sldId id="262" r:id="rId10"/>
    <p:sldId id="264" r:id="rId11"/>
    <p:sldId id="265" r:id="rId12"/>
    <p:sldId id="266" r:id="rId13"/>
    <p:sldId id="271" r:id="rId14"/>
    <p:sldId id="267" r:id="rId15"/>
    <p:sldId id="272" r:id="rId16"/>
    <p:sldId id="273" r:id="rId17"/>
    <p:sldId id="269" r:id="rId18"/>
    <p:sldId id="275" r:id="rId19"/>
    <p:sldId id="276" r:id="rId20"/>
    <p:sldId id="290" r:id="rId21"/>
    <p:sldId id="291" r:id="rId22"/>
    <p:sldId id="292" r:id="rId23"/>
    <p:sldId id="293" r:id="rId24"/>
    <p:sldId id="284" r:id="rId25"/>
    <p:sldId id="285" r:id="rId26"/>
    <p:sldId id="287" r:id="rId27"/>
    <p:sldId id="286" r:id="rId28"/>
    <p:sldId id="288" r:id="rId29"/>
    <p:sldId id="289" r:id="rId30"/>
    <p:sldId id="294" r:id="rId31"/>
    <p:sldId id="295" r:id="rId32"/>
    <p:sldId id="296" r:id="rId33"/>
    <p:sldId id="298" r:id="rId34"/>
    <p:sldId id="299" r:id="rId35"/>
    <p:sldId id="300" r:id="rId36"/>
    <p:sldId id="301" r:id="rId37"/>
    <p:sldId id="297" r:id="rId38"/>
    <p:sldId id="277" r:id="rId39"/>
    <p:sldId id="302" r:id="rId40"/>
    <p:sldId id="304" r:id="rId41"/>
    <p:sldId id="306" r:id="rId42"/>
    <p:sldId id="307" r:id="rId43"/>
    <p:sldId id="308" r:id="rId44"/>
    <p:sldId id="309" r:id="rId45"/>
    <p:sldId id="259" r:id="rId46"/>
    <p:sldId id="310" r:id="rId47"/>
    <p:sldId id="261" r:id="rId48"/>
    <p:sldId id="311" r:id="rId49"/>
    <p:sldId id="314" r:id="rId50"/>
    <p:sldId id="31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9" autoAdjust="0"/>
    <p:restoredTop sz="94660"/>
  </p:normalViewPr>
  <p:slideViewPr>
    <p:cSldViewPr snapToGrid="0">
      <p:cViewPr varScale="1">
        <p:scale>
          <a:sx n="90" d="100"/>
          <a:sy n="90" d="100"/>
        </p:scale>
        <p:origin x="22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A24B5-6153-D4A4-FE1C-2DBAE32DC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F1FC2B-EE69-67EA-C7E5-4DD235632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C86047-B86B-4FAF-7D64-45E448A12B17}"/>
              </a:ext>
            </a:extLst>
          </p:cNvPr>
          <p:cNvSpPr>
            <a:spLocks noGrp="1"/>
          </p:cNvSpPr>
          <p:nvPr>
            <p:ph type="dt" sz="half" idx="10"/>
          </p:nvPr>
        </p:nvSpPr>
        <p:spPr/>
        <p:txBody>
          <a:bodyPr/>
          <a:lstStyle/>
          <a:p>
            <a:fld id="{CDFED48E-1349-4089-A7FB-D3CB41109A9F}" type="datetimeFigureOut">
              <a:rPr lang="en-GB" smtClean="0"/>
              <a:t>27/02/2024</a:t>
            </a:fld>
            <a:endParaRPr lang="en-GB"/>
          </a:p>
        </p:txBody>
      </p:sp>
      <p:sp>
        <p:nvSpPr>
          <p:cNvPr id="5" name="Footer Placeholder 4">
            <a:extLst>
              <a:ext uri="{FF2B5EF4-FFF2-40B4-BE49-F238E27FC236}">
                <a16:creationId xmlns:a16="http://schemas.microsoft.com/office/drawing/2014/main" id="{5F6CE88A-F797-7EE8-F166-608A224AE8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BE052D-0E62-6848-51EC-9769648E4EDD}"/>
              </a:ext>
            </a:extLst>
          </p:cNvPr>
          <p:cNvSpPr>
            <a:spLocks noGrp="1"/>
          </p:cNvSpPr>
          <p:nvPr>
            <p:ph type="sldNum" sz="quarter" idx="12"/>
          </p:nvPr>
        </p:nvSpPr>
        <p:spPr/>
        <p:txBody>
          <a:bodyPr/>
          <a:lstStyle/>
          <a:p>
            <a:fld id="{AB06B87A-16D2-4EB4-BDEA-49C8952F4535}" type="slidenum">
              <a:rPr lang="en-GB" smtClean="0"/>
              <a:t>‹#›</a:t>
            </a:fld>
            <a:endParaRPr lang="en-GB"/>
          </a:p>
        </p:txBody>
      </p:sp>
    </p:spTree>
    <p:extLst>
      <p:ext uri="{BB962C8B-B14F-4D97-AF65-F5344CB8AC3E}">
        <p14:creationId xmlns:p14="http://schemas.microsoft.com/office/powerpoint/2010/main" val="3122051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8BBD3-56FE-6F41-2001-09335CA9F2A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69EABE-CFD3-496F-E85B-24A3A937E1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C34123-5521-01ED-7A93-743B87C94D25}"/>
              </a:ext>
            </a:extLst>
          </p:cNvPr>
          <p:cNvSpPr>
            <a:spLocks noGrp="1"/>
          </p:cNvSpPr>
          <p:nvPr>
            <p:ph type="dt" sz="half" idx="10"/>
          </p:nvPr>
        </p:nvSpPr>
        <p:spPr/>
        <p:txBody>
          <a:bodyPr/>
          <a:lstStyle/>
          <a:p>
            <a:fld id="{CDFED48E-1349-4089-A7FB-D3CB41109A9F}" type="datetimeFigureOut">
              <a:rPr lang="en-GB" smtClean="0"/>
              <a:t>27/02/2024</a:t>
            </a:fld>
            <a:endParaRPr lang="en-GB"/>
          </a:p>
        </p:txBody>
      </p:sp>
      <p:sp>
        <p:nvSpPr>
          <p:cNvPr id="5" name="Footer Placeholder 4">
            <a:extLst>
              <a:ext uri="{FF2B5EF4-FFF2-40B4-BE49-F238E27FC236}">
                <a16:creationId xmlns:a16="http://schemas.microsoft.com/office/drawing/2014/main" id="{BF0396C1-66A9-4D85-DE65-C2B687763E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2852DA-76CE-FCDA-2ACD-2DCECF15FE0C}"/>
              </a:ext>
            </a:extLst>
          </p:cNvPr>
          <p:cNvSpPr>
            <a:spLocks noGrp="1"/>
          </p:cNvSpPr>
          <p:nvPr>
            <p:ph type="sldNum" sz="quarter" idx="12"/>
          </p:nvPr>
        </p:nvSpPr>
        <p:spPr/>
        <p:txBody>
          <a:bodyPr/>
          <a:lstStyle/>
          <a:p>
            <a:fld id="{AB06B87A-16D2-4EB4-BDEA-49C8952F4535}" type="slidenum">
              <a:rPr lang="en-GB" smtClean="0"/>
              <a:t>‹#›</a:t>
            </a:fld>
            <a:endParaRPr lang="en-GB"/>
          </a:p>
        </p:txBody>
      </p:sp>
    </p:spTree>
    <p:extLst>
      <p:ext uri="{BB962C8B-B14F-4D97-AF65-F5344CB8AC3E}">
        <p14:creationId xmlns:p14="http://schemas.microsoft.com/office/powerpoint/2010/main" val="3196692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91C4D-E492-4ADC-BAB1-46663FF4FB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4FA360-AC12-87B3-F3E8-6DEEA1B1C2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70CF76-7294-838C-765B-354C07E006C5}"/>
              </a:ext>
            </a:extLst>
          </p:cNvPr>
          <p:cNvSpPr>
            <a:spLocks noGrp="1"/>
          </p:cNvSpPr>
          <p:nvPr>
            <p:ph type="dt" sz="half" idx="10"/>
          </p:nvPr>
        </p:nvSpPr>
        <p:spPr/>
        <p:txBody>
          <a:bodyPr/>
          <a:lstStyle/>
          <a:p>
            <a:fld id="{CDFED48E-1349-4089-A7FB-D3CB41109A9F}" type="datetimeFigureOut">
              <a:rPr lang="en-GB" smtClean="0"/>
              <a:t>27/02/2024</a:t>
            </a:fld>
            <a:endParaRPr lang="en-GB"/>
          </a:p>
        </p:txBody>
      </p:sp>
      <p:sp>
        <p:nvSpPr>
          <p:cNvPr id="5" name="Footer Placeholder 4">
            <a:extLst>
              <a:ext uri="{FF2B5EF4-FFF2-40B4-BE49-F238E27FC236}">
                <a16:creationId xmlns:a16="http://schemas.microsoft.com/office/drawing/2014/main" id="{0975C849-9FE2-5D6C-E7D9-7ED24C5DB0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7896C0-375C-85FA-FE2F-8C189F7D9C28}"/>
              </a:ext>
            </a:extLst>
          </p:cNvPr>
          <p:cNvSpPr>
            <a:spLocks noGrp="1"/>
          </p:cNvSpPr>
          <p:nvPr>
            <p:ph type="sldNum" sz="quarter" idx="12"/>
          </p:nvPr>
        </p:nvSpPr>
        <p:spPr/>
        <p:txBody>
          <a:bodyPr/>
          <a:lstStyle/>
          <a:p>
            <a:fld id="{AB06B87A-16D2-4EB4-BDEA-49C8952F4535}" type="slidenum">
              <a:rPr lang="en-GB" smtClean="0"/>
              <a:t>‹#›</a:t>
            </a:fld>
            <a:endParaRPr lang="en-GB"/>
          </a:p>
        </p:txBody>
      </p:sp>
    </p:spTree>
    <p:extLst>
      <p:ext uri="{BB962C8B-B14F-4D97-AF65-F5344CB8AC3E}">
        <p14:creationId xmlns:p14="http://schemas.microsoft.com/office/powerpoint/2010/main" val="589390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FA08C4-57F5-251C-1581-BC8F26C4DAF9}"/>
              </a:ext>
            </a:extLst>
          </p:cNvPr>
          <p:cNvSpPr>
            <a:spLocks noGrp="1"/>
          </p:cNvSpPr>
          <p:nvPr>
            <p:ph type="dt" sz="half" idx="10"/>
          </p:nvPr>
        </p:nvSpPr>
        <p:spPr/>
        <p:txBody>
          <a:bodyPr/>
          <a:lstStyle>
            <a:lvl1pPr>
              <a:defRPr/>
            </a:lvl1pPr>
          </a:lstStyle>
          <a:p>
            <a:pPr>
              <a:defRPr/>
            </a:pPr>
            <a:fld id="{04FB6D39-9466-4618-9015-3F69F87045AC}" type="datetimeFigureOut">
              <a:rPr lang="en-US"/>
              <a:pPr>
                <a:defRPr/>
              </a:pPr>
              <a:t>2/27/2024</a:t>
            </a:fld>
            <a:endParaRPr lang="en-GB"/>
          </a:p>
        </p:txBody>
      </p:sp>
      <p:sp>
        <p:nvSpPr>
          <p:cNvPr id="5" name="Footer Placeholder 4">
            <a:extLst>
              <a:ext uri="{FF2B5EF4-FFF2-40B4-BE49-F238E27FC236}">
                <a16:creationId xmlns:a16="http://schemas.microsoft.com/office/drawing/2014/main" id="{C1D1826D-792B-0692-D38E-A113EE02EA2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58465EE-931C-BFCC-1B6D-0902136284CC}"/>
              </a:ext>
            </a:extLst>
          </p:cNvPr>
          <p:cNvSpPr>
            <a:spLocks noGrp="1"/>
          </p:cNvSpPr>
          <p:nvPr>
            <p:ph type="sldNum" sz="quarter" idx="12"/>
          </p:nvPr>
        </p:nvSpPr>
        <p:spPr/>
        <p:txBody>
          <a:bodyPr/>
          <a:lstStyle>
            <a:lvl1pPr>
              <a:defRPr/>
            </a:lvl1pPr>
          </a:lstStyle>
          <a:p>
            <a:pPr>
              <a:defRPr/>
            </a:pPr>
            <a:fld id="{9659E3AC-874A-45D1-AA36-862C82379FE8}" type="slidenum">
              <a:rPr lang="en-GB" altLang="en-US"/>
              <a:pPr>
                <a:defRPr/>
              </a:pPr>
              <a:t>‹#›</a:t>
            </a:fld>
            <a:endParaRPr lang="en-GB" altLang="en-US"/>
          </a:p>
        </p:txBody>
      </p:sp>
    </p:spTree>
    <p:extLst>
      <p:ext uri="{BB962C8B-B14F-4D97-AF65-F5344CB8AC3E}">
        <p14:creationId xmlns:p14="http://schemas.microsoft.com/office/powerpoint/2010/main" val="3178642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AA2EEC-7BFC-0CB3-22D8-C24EF7408182}"/>
              </a:ext>
            </a:extLst>
          </p:cNvPr>
          <p:cNvSpPr>
            <a:spLocks noGrp="1"/>
          </p:cNvSpPr>
          <p:nvPr>
            <p:ph type="dt" sz="half" idx="10"/>
          </p:nvPr>
        </p:nvSpPr>
        <p:spPr/>
        <p:txBody>
          <a:bodyPr/>
          <a:lstStyle>
            <a:lvl1pPr>
              <a:defRPr/>
            </a:lvl1pPr>
          </a:lstStyle>
          <a:p>
            <a:pPr>
              <a:defRPr/>
            </a:pPr>
            <a:fld id="{D356E1A7-EBDE-4913-8CBD-C067501B58E2}" type="datetimeFigureOut">
              <a:rPr lang="en-US"/>
              <a:pPr>
                <a:defRPr/>
              </a:pPr>
              <a:t>2/27/2024</a:t>
            </a:fld>
            <a:endParaRPr lang="en-GB"/>
          </a:p>
        </p:txBody>
      </p:sp>
      <p:sp>
        <p:nvSpPr>
          <p:cNvPr id="5" name="Footer Placeholder 4">
            <a:extLst>
              <a:ext uri="{FF2B5EF4-FFF2-40B4-BE49-F238E27FC236}">
                <a16:creationId xmlns:a16="http://schemas.microsoft.com/office/drawing/2014/main" id="{D2BB6FC6-A25C-4194-AB56-2F87549B362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DD8D0DC-8449-1C9E-490A-4EA1137A144D}"/>
              </a:ext>
            </a:extLst>
          </p:cNvPr>
          <p:cNvSpPr>
            <a:spLocks noGrp="1"/>
          </p:cNvSpPr>
          <p:nvPr>
            <p:ph type="sldNum" sz="quarter" idx="12"/>
          </p:nvPr>
        </p:nvSpPr>
        <p:spPr/>
        <p:txBody>
          <a:bodyPr/>
          <a:lstStyle>
            <a:lvl1pPr>
              <a:defRPr/>
            </a:lvl1pPr>
          </a:lstStyle>
          <a:p>
            <a:pPr>
              <a:defRPr/>
            </a:pPr>
            <a:fld id="{2968D66F-B03E-4AD3-A517-B5276CFAF7BC}" type="slidenum">
              <a:rPr lang="en-GB" altLang="en-US"/>
              <a:pPr>
                <a:defRPr/>
              </a:pPr>
              <a:t>‹#›</a:t>
            </a:fld>
            <a:endParaRPr lang="en-GB" altLang="en-US"/>
          </a:p>
        </p:txBody>
      </p:sp>
    </p:spTree>
    <p:extLst>
      <p:ext uri="{BB962C8B-B14F-4D97-AF65-F5344CB8AC3E}">
        <p14:creationId xmlns:p14="http://schemas.microsoft.com/office/powerpoint/2010/main" val="1086614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F6C7A5-5AE4-659A-D867-3C54503EEB51}"/>
              </a:ext>
            </a:extLst>
          </p:cNvPr>
          <p:cNvSpPr>
            <a:spLocks noGrp="1"/>
          </p:cNvSpPr>
          <p:nvPr>
            <p:ph type="dt" sz="half" idx="10"/>
          </p:nvPr>
        </p:nvSpPr>
        <p:spPr/>
        <p:txBody>
          <a:bodyPr/>
          <a:lstStyle>
            <a:lvl1pPr>
              <a:defRPr/>
            </a:lvl1pPr>
          </a:lstStyle>
          <a:p>
            <a:pPr>
              <a:defRPr/>
            </a:pPr>
            <a:fld id="{2B865DAC-5FFD-4888-AE42-E4D10D6A139E}" type="datetimeFigureOut">
              <a:rPr lang="en-US"/>
              <a:pPr>
                <a:defRPr/>
              </a:pPr>
              <a:t>2/27/2024</a:t>
            </a:fld>
            <a:endParaRPr lang="en-GB"/>
          </a:p>
        </p:txBody>
      </p:sp>
      <p:sp>
        <p:nvSpPr>
          <p:cNvPr id="5" name="Footer Placeholder 4">
            <a:extLst>
              <a:ext uri="{FF2B5EF4-FFF2-40B4-BE49-F238E27FC236}">
                <a16:creationId xmlns:a16="http://schemas.microsoft.com/office/drawing/2014/main" id="{580B86FA-5674-B747-3AB5-0FFDB6CCCA0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2D03D8D-D552-F2C6-EC01-60BF009C5B54}"/>
              </a:ext>
            </a:extLst>
          </p:cNvPr>
          <p:cNvSpPr>
            <a:spLocks noGrp="1"/>
          </p:cNvSpPr>
          <p:nvPr>
            <p:ph type="sldNum" sz="quarter" idx="12"/>
          </p:nvPr>
        </p:nvSpPr>
        <p:spPr/>
        <p:txBody>
          <a:bodyPr/>
          <a:lstStyle>
            <a:lvl1pPr>
              <a:defRPr/>
            </a:lvl1pPr>
          </a:lstStyle>
          <a:p>
            <a:pPr>
              <a:defRPr/>
            </a:pPr>
            <a:fld id="{0D39C681-F0EB-4F92-8284-8623208124DE}" type="slidenum">
              <a:rPr lang="en-GB" altLang="en-US"/>
              <a:pPr>
                <a:defRPr/>
              </a:pPr>
              <a:t>‹#›</a:t>
            </a:fld>
            <a:endParaRPr lang="en-GB" altLang="en-US"/>
          </a:p>
        </p:txBody>
      </p:sp>
    </p:spTree>
    <p:extLst>
      <p:ext uri="{BB962C8B-B14F-4D97-AF65-F5344CB8AC3E}">
        <p14:creationId xmlns:p14="http://schemas.microsoft.com/office/powerpoint/2010/main" val="3374152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F698620F-365E-ECA6-53AC-290526017F84}"/>
              </a:ext>
            </a:extLst>
          </p:cNvPr>
          <p:cNvSpPr>
            <a:spLocks noGrp="1"/>
          </p:cNvSpPr>
          <p:nvPr>
            <p:ph type="dt" sz="half" idx="10"/>
          </p:nvPr>
        </p:nvSpPr>
        <p:spPr/>
        <p:txBody>
          <a:bodyPr/>
          <a:lstStyle>
            <a:lvl1pPr>
              <a:defRPr/>
            </a:lvl1pPr>
          </a:lstStyle>
          <a:p>
            <a:pPr>
              <a:defRPr/>
            </a:pPr>
            <a:fld id="{B65A597E-183B-4F5C-BC50-DE0CF9CF91D0}" type="datetimeFigureOut">
              <a:rPr lang="en-US"/>
              <a:pPr>
                <a:defRPr/>
              </a:pPr>
              <a:t>2/27/2024</a:t>
            </a:fld>
            <a:endParaRPr lang="en-GB"/>
          </a:p>
        </p:txBody>
      </p:sp>
      <p:sp>
        <p:nvSpPr>
          <p:cNvPr id="6" name="Footer Placeholder 4">
            <a:extLst>
              <a:ext uri="{FF2B5EF4-FFF2-40B4-BE49-F238E27FC236}">
                <a16:creationId xmlns:a16="http://schemas.microsoft.com/office/drawing/2014/main" id="{28CA7506-1FEC-16F6-C8AC-A3D92B064F3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505DA71-BB99-A9F3-E974-C1E014274CCA}"/>
              </a:ext>
            </a:extLst>
          </p:cNvPr>
          <p:cNvSpPr>
            <a:spLocks noGrp="1"/>
          </p:cNvSpPr>
          <p:nvPr>
            <p:ph type="sldNum" sz="quarter" idx="12"/>
          </p:nvPr>
        </p:nvSpPr>
        <p:spPr/>
        <p:txBody>
          <a:bodyPr/>
          <a:lstStyle>
            <a:lvl1pPr>
              <a:defRPr/>
            </a:lvl1pPr>
          </a:lstStyle>
          <a:p>
            <a:pPr>
              <a:defRPr/>
            </a:pPr>
            <a:fld id="{832A45D9-1634-4EFE-8527-C192FB970553}" type="slidenum">
              <a:rPr lang="en-GB" altLang="en-US"/>
              <a:pPr>
                <a:defRPr/>
              </a:pPr>
              <a:t>‹#›</a:t>
            </a:fld>
            <a:endParaRPr lang="en-GB" altLang="en-US"/>
          </a:p>
        </p:txBody>
      </p:sp>
    </p:spTree>
    <p:extLst>
      <p:ext uri="{BB962C8B-B14F-4D97-AF65-F5344CB8AC3E}">
        <p14:creationId xmlns:p14="http://schemas.microsoft.com/office/powerpoint/2010/main" val="3088558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7BF52F1-83CF-559F-FE6E-2EF41F60F1AD}"/>
              </a:ext>
            </a:extLst>
          </p:cNvPr>
          <p:cNvSpPr>
            <a:spLocks noGrp="1"/>
          </p:cNvSpPr>
          <p:nvPr>
            <p:ph type="dt" sz="half" idx="10"/>
          </p:nvPr>
        </p:nvSpPr>
        <p:spPr/>
        <p:txBody>
          <a:bodyPr/>
          <a:lstStyle>
            <a:lvl1pPr>
              <a:defRPr/>
            </a:lvl1pPr>
          </a:lstStyle>
          <a:p>
            <a:pPr>
              <a:defRPr/>
            </a:pPr>
            <a:fld id="{23F685A8-51B7-47D0-A338-33725118B8FE}" type="datetimeFigureOut">
              <a:rPr lang="en-US"/>
              <a:pPr>
                <a:defRPr/>
              </a:pPr>
              <a:t>2/27/2024</a:t>
            </a:fld>
            <a:endParaRPr lang="en-GB"/>
          </a:p>
        </p:txBody>
      </p:sp>
      <p:sp>
        <p:nvSpPr>
          <p:cNvPr id="8" name="Footer Placeholder 4">
            <a:extLst>
              <a:ext uri="{FF2B5EF4-FFF2-40B4-BE49-F238E27FC236}">
                <a16:creationId xmlns:a16="http://schemas.microsoft.com/office/drawing/2014/main" id="{BB4325DC-73E2-DE5D-5861-0140DE450889}"/>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902203D3-4625-6E23-FEE6-299FC444289C}"/>
              </a:ext>
            </a:extLst>
          </p:cNvPr>
          <p:cNvSpPr>
            <a:spLocks noGrp="1"/>
          </p:cNvSpPr>
          <p:nvPr>
            <p:ph type="sldNum" sz="quarter" idx="12"/>
          </p:nvPr>
        </p:nvSpPr>
        <p:spPr/>
        <p:txBody>
          <a:bodyPr/>
          <a:lstStyle>
            <a:lvl1pPr>
              <a:defRPr/>
            </a:lvl1pPr>
          </a:lstStyle>
          <a:p>
            <a:pPr>
              <a:defRPr/>
            </a:pPr>
            <a:fld id="{365B33E9-4E50-4164-8442-B88C052045E1}" type="slidenum">
              <a:rPr lang="en-GB" altLang="en-US"/>
              <a:pPr>
                <a:defRPr/>
              </a:pPr>
              <a:t>‹#›</a:t>
            </a:fld>
            <a:endParaRPr lang="en-GB" altLang="en-US"/>
          </a:p>
        </p:txBody>
      </p:sp>
    </p:spTree>
    <p:extLst>
      <p:ext uri="{BB962C8B-B14F-4D97-AF65-F5344CB8AC3E}">
        <p14:creationId xmlns:p14="http://schemas.microsoft.com/office/powerpoint/2010/main" val="3730879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2344AE7E-208E-041D-5012-4D53A1DBCF5B}"/>
              </a:ext>
            </a:extLst>
          </p:cNvPr>
          <p:cNvSpPr>
            <a:spLocks noGrp="1"/>
          </p:cNvSpPr>
          <p:nvPr>
            <p:ph type="dt" sz="half" idx="10"/>
          </p:nvPr>
        </p:nvSpPr>
        <p:spPr/>
        <p:txBody>
          <a:bodyPr/>
          <a:lstStyle>
            <a:lvl1pPr>
              <a:defRPr/>
            </a:lvl1pPr>
          </a:lstStyle>
          <a:p>
            <a:pPr>
              <a:defRPr/>
            </a:pPr>
            <a:fld id="{AB29FF88-CC9E-4FAE-A461-3D8EFE846FBC}" type="datetimeFigureOut">
              <a:rPr lang="en-US"/>
              <a:pPr>
                <a:defRPr/>
              </a:pPr>
              <a:t>2/27/2024</a:t>
            </a:fld>
            <a:endParaRPr lang="en-GB"/>
          </a:p>
        </p:txBody>
      </p:sp>
      <p:sp>
        <p:nvSpPr>
          <p:cNvPr id="4" name="Footer Placeholder 4">
            <a:extLst>
              <a:ext uri="{FF2B5EF4-FFF2-40B4-BE49-F238E27FC236}">
                <a16:creationId xmlns:a16="http://schemas.microsoft.com/office/drawing/2014/main" id="{D12D44AE-DC97-769F-740F-262B02D22F88}"/>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C7A875B4-8E00-48DB-0661-0121F3040F00}"/>
              </a:ext>
            </a:extLst>
          </p:cNvPr>
          <p:cNvSpPr>
            <a:spLocks noGrp="1"/>
          </p:cNvSpPr>
          <p:nvPr>
            <p:ph type="sldNum" sz="quarter" idx="12"/>
          </p:nvPr>
        </p:nvSpPr>
        <p:spPr/>
        <p:txBody>
          <a:bodyPr/>
          <a:lstStyle>
            <a:lvl1pPr>
              <a:defRPr/>
            </a:lvl1pPr>
          </a:lstStyle>
          <a:p>
            <a:pPr>
              <a:defRPr/>
            </a:pPr>
            <a:fld id="{A6A9121B-AF5F-4F41-93E0-1A2AC4D772F5}" type="slidenum">
              <a:rPr lang="en-GB" altLang="en-US"/>
              <a:pPr>
                <a:defRPr/>
              </a:pPr>
              <a:t>‹#›</a:t>
            </a:fld>
            <a:endParaRPr lang="en-GB" altLang="en-US"/>
          </a:p>
        </p:txBody>
      </p:sp>
    </p:spTree>
    <p:extLst>
      <p:ext uri="{BB962C8B-B14F-4D97-AF65-F5344CB8AC3E}">
        <p14:creationId xmlns:p14="http://schemas.microsoft.com/office/powerpoint/2010/main" val="4195156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5ED6726-AC04-A7D8-FC7A-FEBD55FC10C8}"/>
              </a:ext>
            </a:extLst>
          </p:cNvPr>
          <p:cNvSpPr>
            <a:spLocks noGrp="1"/>
          </p:cNvSpPr>
          <p:nvPr>
            <p:ph type="dt" sz="half" idx="10"/>
          </p:nvPr>
        </p:nvSpPr>
        <p:spPr/>
        <p:txBody>
          <a:bodyPr/>
          <a:lstStyle>
            <a:lvl1pPr>
              <a:defRPr/>
            </a:lvl1pPr>
          </a:lstStyle>
          <a:p>
            <a:pPr>
              <a:defRPr/>
            </a:pPr>
            <a:fld id="{93D1BB86-917F-4B49-9BD7-BE09A9D8C3F4}" type="datetimeFigureOut">
              <a:rPr lang="en-US"/>
              <a:pPr>
                <a:defRPr/>
              </a:pPr>
              <a:t>2/27/2024</a:t>
            </a:fld>
            <a:endParaRPr lang="en-GB"/>
          </a:p>
        </p:txBody>
      </p:sp>
      <p:sp>
        <p:nvSpPr>
          <p:cNvPr id="3" name="Footer Placeholder 4">
            <a:extLst>
              <a:ext uri="{FF2B5EF4-FFF2-40B4-BE49-F238E27FC236}">
                <a16:creationId xmlns:a16="http://schemas.microsoft.com/office/drawing/2014/main" id="{E8F912D4-78B3-0234-64B9-FAE9559629E9}"/>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BE0B8DB5-2A98-D0AD-45CB-0FF0177BFE01}"/>
              </a:ext>
            </a:extLst>
          </p:cNvPr>
          <p:cNvSpPr>
            <a:spLocks noGrp="1"/>
          </p:cNvSpPr>
          <p:nvPr>
            <p:ph type="sldNum" sz="quarter" idx="12"/>
          </p:nvPr>
        </p:nvSpPr>
        <p:spPr/>
        <p:txBody>
          <a:bodyPr/>
          <a:lstStyle>
            <a:lvl1pPr>
              <a:defRPr/>
            </a:lvl1pPr>
          </a:lstStyle>
          <a:p>
            <a:pPr>
              <a:defRPr/>
            </a:pPr>
            <a:fld id="{06B2B072-69DA-4EB3-97DC-4851398D4BB3}" type="slidenum">
              <a:rPr lang="en-GB" altLang="en-US"/>
              <a:pPr>
                <a:defRPr/>
              </a:pPr>
              <a:t>‹#›</a:t>
            </a:fld>
            <a:endParaRPr lang="en-GB" altLang="en-US"/>
          </a:p>
        </p:txBody>
      </p:sp>
    </p:spTree>
    <p:extLst>
      <p:ext uri="{BB962C8B-B14F-4D97-AF65-F5344CB8AC3E}">
        <p14:creationId xmlns:p14="http://schemas.microsoft.com/office/powerpoint/2010/main" val="3269815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D6774C6-879A-1860-9458-205AAB2AB85A}"/>
              </a:ext>
            </a:extLst>
          </p:cNvPr>
          <p:cNvSpPr>
            <a:spLocks noGrp="1"/>
          </p:cNvSpPr>
          <p:nvPr>
            <p:ph type="dt" sz="half" idx="10"/>
          </p:nvPr>
        </p:nvSpPr>
        <p:spPr/>
        <p:txBody>
          <a:bodyPr/>
          <a:lstStyle>
            <a:lvl1pPr>
              <a:defRPr/>
            </a:lvl1pPr>
          </a:lstStyle>
          <a:p>
            <a:pPr>
              <a:defRPr/>
            </a:pPr>
            <a:fld id="{71A0FAB5-2A04-4024-B678-D42B93E973F7}" type="datetimeFigureOut">
              <a:rPr lang="en-US"/>
              <a:pPr>
                <a:defRPr/>
              </a:pPr>
              <a:t>2/27/2024</a:t>
            </a:fld>
            <a:endParaRPr lang="en-GB"/>
          </a:p>
        </p:txBody>
      </p:sp>
      <p:sp>
        <p:nvSpPr>
          <p:cNvPr id="6" name="Footer Placeholder 4">
            <a:extLst>
              <a:ext uri="{FF2B5EF4-FFF2-40B4-BE49-F238E27FC236}">
                <a16:creationId xmlns:a16="http://schemas.microsoft.com/office/drawing/2014/main" id="{5CA05D0B-87CA-BD4A-A3AE-F6A165F9E67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B944A4A-970E-2A4B-E2CB-D24E36C502C6}"/>
              </a:ext>
            </a:extLst>
          </p:cNvPr>
          <p:cNvSpPr>
            <a:spLocks noGrp="1"/>
          </p:cNvSpPr>
          <p:nvPr>
            <p:ph type="sldNum" sz="quarter" idx="12"/>
          </p:nvPr>
        </p:nvSpPr>
        <p:spPr/>
        <p:txBody>
          <a:bodyPr/>
          <a:lstStyle>
            <a:lvl1pPr>
              <a:defRPr/>
            </a:lvl1pPr>
          </a:lstStyle>
          <a:p>
            <a:pPr>
              <a:defRPr/>
            </a:pPr>
            <a:fld id="{8171D2C8-01BE-4DA7-AFEE-F975823BAA10}" type="slidenum">
              <a:rPr lang="en-GB" altLang="en-US"/>
              <a:pPr>
                <a:defRPr/>
              </a:pPr>
              <a:t>‹#›</a:t>
            </a:fld>
            <a:endParaRPr lang="en-GB" altLang="en-US"/>
          </a:p>
        </p:txBody>
      </p:sp>
    </p:spTree>
    <p:extLst>
      <p:ext uri="{BB962C8B-B14F-4D97-AF65-F5344CB8AC3E}">
        <p14:creationId xmlns:p14="http://schemas.microsoft.com/office/powerpoint/2010/main" val="2107098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DB581-00F4-ECEA-B2F2-D8704D30AE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A04B8B-E71B-444B-8B41-486973B49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D600DF-4FED-40B4-9C70-5A3AC2FFD210}"/>
              </a:ext>
            </a:extLst>
          </p:cNvPr>
          <p:cNvSpPr>
            <a:spLocks noGrp="1"/>
          </p:cNvSpPr>
          <p:nvPr>
            <p:ph type="dt" sz="half" idx="10"/>
          </p:nvPr>
        </p:nvSpPr>
        <p:spPr/>
        <p:txBody>
          <a:bodyPr/>
          <a:lstStyle/>
          <a:p>
            <a:fld id="{CDFED48E-1349-4089-A7FB-D3CB41109A9F}" type="datetimeFigureOut">
              <a:rPr lang="en-GB" smtClean="0"/>
              <a:t>27/02/2024</a:t>
            </a:fld>
            <a:endParaRPr lang="en-GB"/>
          </a:p>
        </p:txBody>
      </p:sp>
      <p:sp>
        <p:nvSpPr>
          <p:cNvPr id="5" name="Footer Placeholder 4">
            <a:extLst>
              <a:ext uri="{FF2B5EF4-FFF2-40B4-BE49-F238E27FC236}">
                <a16:creationId xmlns:a16="http://schemas.microsoft.com/office/drawing/2014/main" id="{953715C5-51BA-D42A-EB87-54FB76E64B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70E957-1A0B-7ADA-5E32-CC693ED2CDE4}"/>
              </a:ext>
            </a:extLst>
          </p:cNvPr>
          <p:cNvSpPr>
            <a:spLocks noGrp="1"/>
          </p:cNvSpPr>
          <p:nvPr>
            <p:ph type="sldNum" sz="quarter" idx="12"/>
          </p:nvPr>
        </p:nvSpPr>
        <p:spPr/>
        <p:txBody>
          <a:bodyPr/>
          <a:lstStyle/>
          <a:p>
            <a:fld id="{AB06B87A-16D2-4EB4-BDEA-49C8952F4535}" type="slidenum">
              <a:rPr lang="en-GB" smtClean="0"/>
              <a:t>‹#›</a:t>
            </a:fld>
            <a:endParaRPr lang="en-GB"/>
          </a:p>
        </p:txBody>
      </p:sp>
    </p:spTree>
    <p:extLst>
      <p:ext uri="{BB962C8B-B14F-4D97-AF65-F5344CB8AC3E}">
        <p14:creationId xmlns:p14="http://schemas.microsoft.com/office/powerpoint/2010/main" val="167326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BA47EEB-F4AE-05E9-A7A6-2B49A883C648}"/>
              </a:ext>
            </a:extLst>
          </p:cNvPr>
          <p:cNvSpPr>
            <a:spLocks noGrp="1"/>
          </p:cNvSpPr>
          <p:nvPr>
            <p:ph type="dt" sz="half" idx="10"/>
          </p:nvPr>
        </p:nvSpPr>
        <p:spPr/>
        <p:txBody>
          <a:bodyPr/>
          <a:lstStyle>
            <a:lvl1pPr>
              <a:defRPr/>
            </a:lvl1pPr>
          </a:lstStyle>
          <a:p>
            <a:pPr>
              <a:defRPr/>
            </a:pPr>
            <a:fld id="{81AA9DC4-E7B7-4C76-85B4-BA33551A75E8}" type="datetimeFigureOut">
              <a:rPr lang="en-US"/>
              <a:pPr>
                <a:defRPr/>
              </a:pPr>
              <a:t>2/27/2024</a:t>
            </a:fld>
            <a:endParaRPr lang="en-GB"/>
          </a:p>
        </p:txBody>
      </p:sp>
      <p:sp>
        <p:nvSpPr>
          <p:cNvPr id="6" name="Footer Placeholder 4">
            <a:extLst>
              <a:ext uri="{FF2B5EF4-FFF2-40B4-BE49-F238E27FC236}">
                <a16:creationId xmlns:a16="http://schemas.microsoft.com/office/drawing/2014/main" id="{654C9AFB-34D6-A2EB-8DB2-5CBC5BA1611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38E5D1A4-FCFF-CE51-E02E-39BF980D9A11}"/>
              </a:ext>
            </a:extLst>
          </p:cNvPr>
          <p:cNvSpPr>
            <a:spLocks noGrp="1"/>
          </p:cNvSpPr>
          <p:nvPr>
            <p:ph type="sldNum" sz="quarter" idx="12"/>
          </p:nvPr>
        </p:nvSpPr>
        <p:spPr/>
        <p:txBody>
          <a:bodyPr/>
          <a:lstStyle>
            <a:lvl1pPr>
              <a:defRPr/>
            </a:lvl1pPr>
          </a:lstStyle>
          <a:p>
            <a:pPr>
              <a:defRPr/>
            </a:pPr>
            <a:fld id="{09B1D60D-5EF0-458C-8B13-BAED2B9148F0}" type="slidenum">
              <a:rPr lang="en-GB" altLang="en-US"/>
              <a:pPr>
                <a:defRPr/>
              </a:pPr>
              <a:t>‹#›</a:t>
            </a:fld>
            <a:endParaRPr lang="en-GB" altLang="en-US"/>
          </a:p>
        </p:txBody>
      </p:sp>
    </p:spTree>
    <p:extLst>
      <p:ext uri="{BB962C8B-B14F-4D97-AF65-F5344CB8AC3E}">
        <p14:creationId xmlns:p14="http://schemas.microsoft.com/office/powerpoint/2010/main" val="3100489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F5DDED-E7F7-731D-8B8A-4FDCD7F75DFD}"/>
              </a:ext>
            </a:extLst>
          </p:cNvPr>
          <p:cNvSpPr>
            <a:spLocks noGrp="1"/>
          </p:cNvSpPr>
          <p:nvPr>
            <p:ph type="dt" sz="half" idx="10"/>
          </p:nvPr>
        </p:nvSpPr>
        <p:spPr/>
        <p:txBody>
          <a:bodyPr/>
          <a:lstStyle>
            <a:lvl1pPr>
              <a:defRPr/>
            </a:lvl1pPr>
          </a:lstStyle>
          <a:p>
            <a:pPr>
              <a:defRPr/>
            </a:pPr>
            <a:fld id="{B14909C6-A40B-44DA-B9C6-F291FC0092EE}" type="datetimeFigureOut">
              <a:rPr lang="en-US"/>
              <a:pPr>
                <a:defRPr/>
              </a:pPr>
              <a:t>2/27/2024</a:t>
            </a:fld>
            <a:endParaRPr lang="en-GB"/>
          </a:p>
        </p:txBody>
      </p:sp>
      <p:sp>
        <p:nvSpPr>
          <p:cNvPr id="5" name="Footer Placeholder 4">
            <a:extLst>
              <a:ext uri="{FF2B5EF4-FFF2-40B4-BE49-F238E27FC236}">
                <a16:creationId xmlns:a16="http://schemas.microsoft.com/office/drawing/2014/main" id="{EDE006F2-A053-BC0B-7CA4-D299AF0989F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781B2FE-96AB-CD8F-702F-5E1DAFEB3922}"/>
              </a:ext>
            </a:extLst>
          </p:cNvPr>
          <p:cNvSpPr>
            <a:spLocks noGrp="1"/>
          </p:cNvSpPr>
          <p:nvPr>
            <p:ph type="sldNum" sz="quarter" idx="12"/>
          </p:nvPr>
        </p:nvSpPr>
        <p:spPr/>
        <p:txBody>
          <a:bodyPr/>
          <a:lstStyle>
            <a:lvl1pPr>
              <a:defRPr/>
            </a:lvl1pPr>
          </a:lstStyle>
          <a:p>
            <a:pPr>
              <a:defRPr/>
            </a:pPr>
            <a:fld id="{D7F228E6-FE6C-4DC4-A941-D6DE6CA5D5ED}" type="slidenum">
              <a:rPr lang="en-GB" altLang="en-US"/>
              <a:pPr>
                <a:defRPr/>
              </a:pPr>
              <a:t>‹#›</a:t>
            </a:fld>
            <a:endParaRPr lang="en-GB" altLang="en-US"/>
          </a:p>
        </p:txBody>
      </p:sp>
    </p:spTree>
    <p:extLst>
      <p:ext uri="{BB962C8B-B14F-4D97-AF65-F5344CB8AC3E}">
        <p14:creationId xmlns:p14="http://schemas.microsoft.com/office/powerpoint/2010/main" val="2668651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D47BC1-053F-B848-198D-1A484E2B93BB}"/>
              </a:ext>
            </a:extLst>
          </p:cNvPr>
          <p:cNvSpPr>
            <a:spLocks noGrp="1"/>
          </p:cNvSpPr>
          <p:nvPr>
            <p:ph type="dt" sz="half" idx="10"/>
          </p:nvPr>
        </p:nvSpPr>
        <p:spPr/>
        <p:txBody>
          <a:bodyPr/>
          <a:lstStyle>
            <a:lvl1pPr>
              <a:defRPr/>
            </a:lvl1pPr>
          </a:lstStyle>
          <a:p>
            <a:pPr>
              <a:defRPr/>
            </a:pPr>
            <a:fld id="{E26BA67D-28B4-4A91-8DD0-2D425BAB219D}" type="datetimeFigureOut">
              <a:rPr lang="en-US"/>
              <a:pPr>
                <a:defRPr/>
              </a:pPr>
              <a:t>2/27/2024</a:t>
            </a:fld>
            <a:endParaRPr lang="en-GB"/>
          </a:p>
        </p:txBody>
      </p:sp>
      <p:sp>
        <p:nvSpPr>
          <p:cNvPr id="5" name="Footer Placeholder 4">
            <a:extLst>
              <a:ext uri="{FF2B5EF4-FFF2-40B4-BE49-F238E27FC236}">
                <a16:creationId xmlns:a16="http://schemas.microsoft.com/office/drawing/2014/main" id="{3C825A5C-ADC7-A7DD-34E2-B8F62086CA0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1A8FABC-7F95-86DD-4E37-D96927AD8360}"/>
              </a:ext>
            </a:extLst>
          </p:cNvPr>
          <p:cNvSpPr>
            <a:spLocks noGrp="1"/>
          </p:cNvSpPr>
          <p:nvPr>
            <p:ph type="sldNum" sz="quarter" idx="12"/>
          </p:nvPr>
        </p:nvSpPr>
        <p:spPr/>
        <p:txBody>
          <a:bodyPr/>
          <a:lstStyle>
            <a:lvl1pPr>
              <a:defRPr/>
            </a:lvl1pPr>
          </a:lstStyle>
          <a:p>
            <a:pPr>
              <a:defRPr/>
            </a:pPr>
            <a:fld id="{7575C56C-40CB-4C67-9DEB-6B2BA36BC42B}" type="slidenum">
              <a:rPr lang="en-GB" altLang="en-US"/>
              <a:pPr>
                <a:defRPr/>
              </a:pPr>
              <a:t>‹#›</a:t>
            </a:fld>
            <a:endParaRPr lang="en-GB" altLang="en-US"/>
          </a:p>
        </p:txBody>
      </p:sp>
    </p:spTree>
    <p:extLst>
      <p:ext uri="{BB962C8B-B14F-4D97-AF65-F5344CB8AC3E}">
        <p14:creationId xmlns:p14="http://schemas.microsoft.com/office/powerpoint/2010/main" val="2194485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C7B325-2846-4643-BD67-8C800CC29D2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624AA75-1648-447E-90A5-9E2E448FE9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F9EA023-3FDA-4D7A-86CB-C083F64801F7}"/>
              </a:ext>
            </a:extLst>
          </p:cNvPr>
          <p:cNvSpPr>
            <a:spLocks noGrp="1"/>
          </p:cNvSpPr>
          <p:nvPr>
            <p:ph type="dt" sz="half" idx="10"/>
          </p:nvPr>
        </p:nvSpPr>
        <p:spPr/>
        <p:txBody>
          <a:bodyPr/>
          <a:lstStyle/>
          <a:p>
            <a:fld id="{C66A2B9C-A5E2-4079-BA05-23CE87696A55}" type="datetimeFigureOut">
              <a:rPr lang="de-DE" smtClean="0"/>
              <a:t>27.02.2024</a:t>
            </a:fld>
            <a:endParaRPr lang="de-DE"/>
          </a:p>
        </p:txBody>
      </p:sp>
      <p:sp>
        <p:nvSpPr>
          <p:cNvPr id="5" name="Fußzeilenplatzhalter 4">
            <a:extLst>
              <a:ext uri="{FF2B5EF4-FFF2-40B4-BE49-F238E27FC236}">
                <a16:creationId xmlns:a16="http://schemas.microsoft.com/office/drawing/2014/main" id="{FEC8C47E-94C8-4A5B-9CBB-6661C411315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5F52136-4C94-4A97-BC7E-9C7846039CE8}"/>
              </a:ext>
            </a:extLst>
          </p:cNvPr>
          <p:cNvSpPr>
            <a:spLocks noGrp="1"/>
          </p:cNvSpPr>
          <p:nvPr>
            <p:ph type="sldNum" sz="quarter" idx="12"/>
          </p:nvPr>
        </p:nvSpPr>
        <p:spPr/>
        <p:txBody>
          <a:bodyPr/>
          <a:lstStyle/>
          <a:p>
            <a:fld id="{AEB72423-BCB0-4D79-905F-9A65A1F7D12C}" type="slidenum">
              <a:rPr lang="de-DE" smtClean="0"/>
              <a:t>‹#›</a:t>
            </a:fld>
            <a:endParaRPr lang="de-DE"/>
          </a:p>
        </p:txBody>
      </p:sp>
    </p:spTree>
    <p:extLst>
      <p:ext uri="{BB962C8B-B14F-4D97-AF65-F5344CB8AC3E}">
        <p14:creationId xmlns:p14="http://schemas.microsoft.com/office/powerpoint/2010/main" val="1833906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DA4E86-205B-4BDC-A572-C3B8B4ECE93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CC206ED-80D6-48CE-A6A0-FCFC8D6191F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E28B9A3-2E8B-4249-9BA5-C7D748EC1D5B}"/>
              </a:ext>
            </a:extLst>
          </p:cNvPr>
          <p:cNvSpPr>
            <a:spLocks noGrp="1"/>
          </p:cNvSpPr>
          <p:nvPr>
            <p:ph type="dt" sz="half" idx="10"/>
          </p:nvPr>
        </p:nvSpPr>
        <p:spPr/>
        <p:txBody>
          <a:bodyPr/>
          <a:lstStyle/>
          <a:p>
            <a:fld id="{C66A2B9C-A5E2-4079-BA05-23CE87696A55}" type="datetimeFigureOut">
              <a:rPr lang="de-DE" smtClean="0"/>
              <a:t>27.02.2024</a:t>
            </a:fld>
            <a:endParaRPr lang="de-DE"/>
          </a:p>
        </p:txBody>
      </p:sp>
      <p:sp>
        <p:nvSpPr>
          <p:cNvPr id="5" name="Fußzeilenplatzhalter 4">
            <a:extLst>
              <a:ext uri="{FF2B5EF4-FFF2-40B4-BE49-F238E27FC236}">
                <a16:creationId xmlns:a16="http://schemas.microsoft.com/office/drawing/2014/main" id="{A556F01C-5F6F-4800-8D63-B0789A9116B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1D4E82D-8633-48D6-881B-7AEE330A8FC9}"/>
              </a:ext>
            </a:extLst>
          </p:cNvPr>
          <p:cNvSpPr>
            <a:spLocks noGrp="1"/>
          </p:cNvSpPr>
          <p:nvPr>
            <p:ph type="sldNum" sz="quarter" idx="12"/>
          </p:nvPr>
        </p:nvSpPr>
        <p:spPr/>
        <p:txBody>
          <a:bodyPr/>
          <a:lstStyle/>
          <a:p>
            <a:fld id="{AEB72423-BCB0-4D79-905F-9A65A1F7D12C}" type="slidenum">
              <a:rPr lang="de-DE" smtClean="0"/>
              <a:t>‹#›</a:t>
            </a:fld>
            <a:endParaRPr lang="de-DE"/>
          </a:p>
        </p:txBody>
      </p:sp>
    </p:spTree>
    <p:extLst>
      <p:ext uri="{BB962C8B-B14F-4D97-AF65-F5344CB8AC3E}">
        <p14:creationId xmlns:p14="http://schemas.microsoft.com/office/powerpoint/2010/main" val="1860023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E7C2A6-F4F0-43C4-9F91-4BA8370C44C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A4194E1-0820-47FD-94D6-5E7E29DA48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11A5B33-918F-41F2-A04D-78CB21816707}"/>
              </a:ext>
            </a:extLst>
          </p:cNvPr>
          <p:cNvSpPr>
            <a:spLocks noGrp="1"/>
          </p:cNvSpPr>
          <p:nvPr>
            <p:ph type="dt" sz="half" idx="10"/>
          </p:nvPr>
        </p:nvSpPr>
        <p:spPr/>
        <p:txBody>
          <a:bodyPr/>
          <a:lstStyle/>
          <a:p>
            <a:fld id="{C66A2B9C-A5E2-4079-BA05-23CE87696A55}" type="datetimeFigureOut">
              <a:rPr lang="de-DE" smtClean="0"/>
              <a:t>27.02.2024</a:t>
            </a:fld>
            <a:endParaRPr lang="de-DE"/>
          </a:p>
        </p:txBody>
      </p:sp>
      <p:sp>
        <p:nvSpPr>
          <p:cNvPr id="5" name="Fußzeilenplatzhalter 4">
            <a:extLst>
              <a:ext uri="{FF2B5EF4-FFF2-40B4-BE49-F238E27FC236}">
                <a16:creationId xmlns:a16="http://schemas.microsoft.com/office/drawing/2014/main" id="{4B495244-35CE-4E9F-B6C1-8FB536C90A2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358BD31-B300-4D09-9C62-55E5042A7679}"/>
              </a:ext>
            </a:extLst>
          </p:cNvPr>
          <p:cNvSpPr>
            <a:spLocks noGrp="1"/>
          </p:cNvSpPr>
          <p:nvPr>
            <p:ph type="sldNum" sz="quarter" idx="12"/>
          </p:nvPr>
        </p:nvSpPr>
        <p:spPr/>
        <p:txBody>
          <a:bodyPr/>
          <a:lstStyle/>
          <a:p>
            <a:fld id="{AEB72423-BCB0-4D79-905F-9A65A1F7D12C}" type="slidenum">
              <a:rPr lang="de-DE" smtClean="0"/>
              <a:t>‹#›</a:t>
            </a:fld>
            <a:endParaRPr lang="de-DE"/>
          </a:p>
        </p:txBody>
      </p:sp>
    </p:spTree>
    <p:extLst>
      <p:ext uri="{BB962C8B-B14F-4D97-AF65-F5344CB8AC3E}">
        <p14:creationId xmlns:p14="http://schemas.microsoft.com/office/powerpoint/2010/main" val="819012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33377B-CAE8-4F5F-A1A6-6948406933C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FA868D7-9B45-4675-AC8E-AA7646B909D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2AEA5EF-51E8-49E6-9B10-29291E8050F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764628E-5E5B-4E59-95A9-7E32FC537E5C}"/>
              </a:ext>
            </a:extLst>
          </p:cNvPr>
          <p:cNvSpPr>
            <a:spLocks noGrp="1"/>
          </p:cNvSpPr>
          <p:nvPr>
            <p:ph type="dt" sz="half" idx="10"/>
          </p:nvPr>
        </p:nvSpPr>
        <p:spPr/>
        <p:txBody>
          <a:bodyPr/>
          <a:lstStyle/>
          <a:p>
            <a:fld id="{C66A2B9C-A5E2-4079-BA05-23CE87696A55}" type="datetimeFigureOut">
              <a:rPr lang="de-DE" smtClean="0"/>
              <a:t>27.02.2024</a:t>
            </a:fld>
            <a:endParaRPr lang="de-DE"/>
          </a:p>
        </p:txBody>
      </p:sp>
      <p:sp>
        <p:nvSpPr>
          <p:cNvPr id="6" name="Fußzeilenplatzhalter 5">
            <a:extLst>
              <a:ext uri="{FF2B5EF4-FFF2-40B4-BE49-F238E27FC236}">
                <a16:creationId xmlns:a16="http://schemas.microsoft.com/office/drawing/2014/main" id="{07673125-96A9-4BCD-BA26-9E21A1428DF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10977D1-F73B-476F-9E18-5E447C4B192B}"/>
              </a:ext>
            </a:extLst>
          </p:cNvPr>
          <p:cNvSpPr>
            <a:spLocks noGrp="1"/>
          </p:cNvSpPr>
          <p:nvPr>
            <p:ph type="sldNum" sz="quarter" idx="12"/>
          </p:nvPr>
        </p:nvSpPr>
        <p:spPr/>
        <p:txBody>
          <a:bodyPr/>
          <a:lstStyle/>
          <a:p>
            <a:fld id="{AEB72423-BCB0-4D79-905F-9A65A1F7D12C}" type="slidenum">
              <a:rPr lang="de-DE" smtClean="0"/>
              <a:t>‹#›</a:t>
            </a:fld>
            <a:endParaRPr lang="de-DE"/>
          </a:p>
        </p:txBody>
      </p:sp>
    </p:spTree>
    <p:extLst>
      <p:ext uri="{BB962C8B-B14F-4D97-AF65-F5344CB8AC3E}">
        <p14:creationId xmlns:p14="http://schemas.microsoft.com/office/powerpoint/2010/main" val="252115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874B4-A190-45FD-8F34-F7317CD9B81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AC057E5-ED87-44AF-906B-92791FC7C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DE65E53-56D0-4AB8-868D-78E523CE4FF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10DE3BB-801C-4349-93EF-9C29216517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A7794BA-B125-44E8-842B-89B440174CA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CEE15D4-D22F-488B-A99E-3F65438C3996}"/>
              </a:ext>
            </a:extLst>
          </p:cNvPr>
          <p:cNvSpPr>
            <a:spLocks noGrp="1"/>
          </p:cNvSpPr>
          <p:nvPr>
            <p:ph type="dt" sz="half" idx="10"/>
          </p:nvPr>
        </p:nvSpPr>
        <p:spPr/>
        <p:txBody>
          <a:bodyPr/>
          <a:lstStyle/>
          <a:p>
            <a:fld id="{C66A2B9C-A5E2-4079-BA05-23CE87696A55}" type="datetimeFigureOut">
              <a:rPr lang="de-DE" smtClean="0"/>
              <a:t>27.02.2024</a:t>
            </a:fld>
            <a:endParaRPr lang="de-DE"/>
          </a:p>
        </p:txBody>
      </p:sp>
      <p:sp>
        <p:nvSpPr>
          <p:cNvPr id="8" name="Fußzeilenplatzhalter 7">
            <a:extLst>
              <a:ext uri="{FF2B5EF4-FFF2-40B4-BE49-F238E27FC236}">
                <a16:creationId xmlns:a16="http://schemas.microsoft.com/office/drawing/2014/main" id="{26410266-8DE1-4C2D-A7FE-CF38B2E323C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B4F8CCCA-7E4E-43BA-BD7A-25E3F8AC2D02}"/>
              </a:ext>
            </a:extLst>
          </p:cNvPr>
          <p:cNvSpPr>
            <a:spLocks noGrp="1"/>
          </p:cNvSpPr>
          <p:nvPr>
            <p:ph type="sldNum" sz="quarter" idx="12"/>
          </p:nvPr>
        </p:nvSpPr>
        <p:spPr/>
        <p:txBody>
          <a:bodyPr/>
          <a:lstStyle/>
          <a:p>
            <a:fld id="{AEB72423-BCB0-4D79-905F-9A65A1F7D12C}" type="slidenum">
              <a:rPr lang="de-DE" smtClean="0"/>
              <a:t>‹#›</a:t>
            </a:fld>
            <a:endParaRPr lang="de-DE"/>
          </a:p>
        </p:txBody>
      </p:sp>
    </p:spTree>
    <p:extLst>
      <p:ext uri="{BB962C8B-B14F-4D97-AF65-F5344CB8AC3E}">
        <p14:creationId xmlns:p14="http://schemas.microsoft.com/office/powerpoint/2010/main" val="1962956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5E4C0-E4D3-42E8-AB49-2A0BECEF7C7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E687C6F-005D-4E43-B8F6-A52E1BF95328}"/>
              </a:ext>
            </a:extLst>
          </p:cNvPr>
          <p:cNvSpPr>
            <a:spLocks noGrp="1"/>
          </p:cNvSpPr>
          <p:nvPr>
            <p:ph type="dt" sz="half" idx="10"/>
          </p:nvPr>
        </p:nvSpPr>
        <p:spPr/>
        <p:txBody>
          <a:bodyPr/>
          <a:lstStyle/>
          <a:p>
            <a:fld id="{C66A2B9C-A5E2-4079-BA05-23CE87696A55}" type="datetimeFigureOut">
              <a:rPr lang="de-DE" smtClean="0"/>
              <a:t>27.02.2024</a:t>
            </a:fld>
            <a:endParaRPr lang="de-DE"/>
          </a:p>
        </p:txBody>
      </p:sp>
      <p:sp>
        <p:nvSpPr>
          <p:cNvPr id="4" name="Fußzeilenplatzhalter 3">
            <a:extLst>
              <a:ext uri="{FF2B5EF4-FFF2-40B4-BE49-F238E27FC236}">
                <a16:creationId xmlns:a16="http://schemas.microsoft.com/office/drawing/2014/main" id="{8C529B27-8D0B-4288-BF78-599462BC1E87}"/>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452AEF1-A8F1-48A1-9857-77D6F0B47FBD}"/>
              </a:ext>
            </a:extLst>
          </p:cNvPr>
          <p:cNvSpPr>
            <a:spLocks noGrp="1"/>
          </p:cNvSpPr>
          <p:nvPr>
            <p:ph type="sldNum" sz="quarter" idx="12"/>
          </p:nvPr>
        </p:nvSpPr>
        <p:spPr/>
        <p:txBody>
          <a:bodyPr/>
          <a:lstStyle/>
          <a:p>
            <a:fld id="{AEB72423-BCB0-4D79-905F-9A65A1F7D12C}" type="slidenum">
              <a:rPr lang="de-DE" smtClean="0"/>
              <a:t>‹#›</a:t>
            </a:fld>
            <a:endParaRPr lang="de-DE"/>
          </a:p>
        </p:txBody>
      </p:sp>
    </p:spTree>
    <p:extLst>
      <p:ext uri="{BB962C8B-B14F-4D97-AF65-F5344CB8AC3E}">
        <p14:creationId xmlns:p14="http://schemas.microsoft.com/office/powerpoint/2010/main" val="2744493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ACFE83C-47D5-46CA-BC93-89080538E12A}"/>
              </a:ext>
            </a:extLst>
          </p:cNvPr>
          <p:cNvSpPr>
            <a:spLocks noGrp="1"/>
          </p:cNvSpPr>
          <p:nvPr>
            <p:ph type="dt" sz="half" idx="10"/>
          </p:nvPr>
        </p:nvSpPr>
        <p:spPr/>
        <p:txBody>
          <a:bodyPr/>
          <a:lstStyle/>
          <a:p>
            <a:fld id="{C66A2B9C-A5E2-4079-BA05-23CE87696A55}" type="datetimeFigureOut">
              <a:rPr lang="de-DE" smtClean="0"/>
              <a:t>27.02.2024</a:t>
            </a:fld>
            <a:endParaRPr lang="de-DE"/>
          </a:p>
        </p:txBody>
      </p:sp>
      <p:sp>
        <p:nvSpPr>
          <p:cNvPr id="3" name="Fußzeilenplatzhalter 2">
            <a:extLst>
              <a:ext uri="{FF2B5EF4-FFF2-40B4-BE49-F238E27FC236}">
                <a16:creationId xmlns:a16="http://schemas.microsoft.com/office/drawing/2014/main" id="{6D84D732-A60D-47D5-AF72-E9632BE01BD8}"/>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B83DB1A-493A-4208-8C79-6962142E1614}"/>
              </a:ext>
            </a:extLst>
          </p:cNvPr>
          <p:cNvSpPr>
            <a:spLocks noGrp="1"/>
          </p:cNvSpPr>
          <p:nvPr>
            <p:ph type="sldNum" sz="quarter" idx="12"/>
          </p:nvPr>
        </p:nvSpPr>
        <p:spPr/>
        <p:txBody>
          <a:bodyPr/>
          <a:lstStyle/>
          <a:p>
            <a:fld id="{AEB72423-BCB0-4D79-905F-9A65A1F7D12C}" type="slidenum">
              <a:rPr lang="de-DE" smtClean="0"/>
              <a:t>‹#›</a:t>
            </a:fld>
            <a:endParaRPr lang="de-DE"/>
          </a:p>
        </p:txBody>
      </p:sp>
    </p:spTree>
    <p:extLst>
      <p:ext uri="{BB962C8B-B14F-4D97-AF65-F5344CB8AC3E}">
        <p14:creationId xmlns:p14="http://schemas.microsoft.com/office/powerpoint/2010/main" val="451204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5E30F-ACC8-5519-CC90-245839FB7D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52C7EBF-B1AB-AD7D-DF4D-1B77AC4C66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7C5C96-A912-699F-E267-66075B19BCD4}"/>
              </a:ext>
            </a:extLst>
          </p:cNvPr>
          <p:cNvSpPr>
            <a:spLocks noGrp="1"/>
          </p:cNvSpPr>
          <p:nvPr>
            <p:ph type="dt" sz="half" idx="10"/>
          </p:nvPr>
        </p:nvSpPr>
        <p:spPr/>
        <p:txBody>
          <a:bodyPr/>
          <a:lstStyle/>
          <a:p>
            <a:fld id="{CDFED48E-1349-4089-A7FB-D3CB41109A9F}" type="datetimeFigureOut">
              <a:rPr lang="en-GB" smtClean="0"/>
              <a:t>27/02/2024</a:t>
            </a:fld>
            <a:endParaRPr lang="en-GB"/>
          </a:p>
        </p:txBody>
      </p:sp>
      <p:sp>
        <p:nvSpPr>
          <p:cNvPr id="5" name="Footer Placeholder 4">
            <a:extLst>
              <a:ext uri="{FF2B5EF4-FFF2-40B4-BE49-F238E27FC236}">
                <a16:creationId xmlns:a16="http://schemas.microsoft.com/office/drawing/2014/main" id="{866F78C6-3098-19A9-8658-4336571F3F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F7E6DF-56EB-3546-08CD-82AFE6C93F3E}"/>
              </a:ext>
            </a:extLst>
          </p:cNvPr>
          <p:cNvSpPr>
            <a:spLocks noGrp="1"/>
          </p:cNvSpPr>
          <p:nvPr>
            <p:ph type="sldNum" sz="quarter" idx="12"/>
          </p:nvPr>
        </p:nvSpPr>
        <p:spPr/>
        <p:txBody>
          <a:bodyPr/>
          <a:lstStyle/>
          <a:p>
            <a:fld id="{AB06B87A-16D2-4EB4-BDEA-49C8952F4535}" type="slidenum">
              <a:rPr lang="en-GB" smtClean="0"/>
              <a:t>‹#›</a:t>
            </a:fld>
            <a:endParaRPr lang="en-GB"/>
          </a:p>
        </p:txBody>
      </p:sp>
    </p:spTree>
    <p:extLst>
      <p:ext uri="{BB962C8B-B14F-4D97-AF65-F5344CB8AC3E}">
        <p14:creationId xmlns:p14="http://schemas.microsoft.com/office/powerpoint/2010/main" val="673311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A1DD7-DF4C-46B5-A309-74636AC36E0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2C001A8-5F22-4F27-A4D6-3224C3A088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928D1EB-C6BA-462B-BE89-4F8EF46B4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37E5950-8048-4E0E-9E1D-6A7AB76581D9}"/>
              </a:ext>
            </a:extLst>
          </p:cNvPr>
          <p:cNvSpPr>
            <a:spLocks noGrp="1"/>
          </p:cNvSpPr>
          <p:nvPr>
            <p:ph type="dt" sz="half" idx="10"/>
          </p:nvPr>
        </p:nvSpPr>
        <p:spPr/>
        <p:txBody>
          <a:bodyPr/>
          <a:lstStyle/>
          <a:p>
            <a:fld id="{C66A2B9C-A5E2-4079-BA05-23CE87696A55}" type="datetimeFigureOut">
              <a:rPr lang="de-DE" smtClean="0"/>
              <a:t>27.02.2024</a:t>
            </a:fld>
            <a:endParaRPr lang="de-DE"/>
          </a:p>
        </p:txBody>
      </p:sp>
      <p:sp>
        <p:nvSpPr>
          <p:cNvPr id="6" name="Fußzeilenplatzhalter 5">
            <a:extLst>
              <a:ext uri="{FF2B5EF4-FFF2-40B4-BE49-F238E27FC236}">
                <a16:creationId xmlns:a16="http://schemas.microsoft.com/office/drawing/2014/main" id="{71202E63-16C3-4941-8AC6-EDBA87ADC84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1461E0F-BB0F-4994-9845-6F495ED0DE9C}"/>
              </a:ext>
            </a:extLst>
          </p:cNvPr>
          <p:cNvSpPr>
            <a:spLocks noGrp="1"/>
          </p:cNvSpPr>
          <p:nvPr>
            <p:ph type="sldNum" sz="quarter" idx="12"/>
          </p:nvPr>
        </p:nvSpPr>
        <p:spPr/>
        <p:txBody>
          <a:bodyPr/>
          <a:lstStyle/>
          <a:p>
            <a:fld id="{AEB72423-BCB0-4D79-905F-9A65A1F7D12C}" type="slidenum">
              <a:rPr lang="de-DE" smtClean="0"/>
              <a:t>‹#›</a:t>
            </a:fld>
            <a:endParaRPr lang="de-DE"/>
          </a:p>
        </p:txBody>
      </p:sp>
    </p:spTree>
    <p:extLst>
      <p:ext uri="{BB962C8B-B14F-4D97-AF65-F5344CB8AC3E}">
        <p14:creationId xmlns:p14="http://schemas.microsoft.com/office/powerpoint/2010/main" val="2394196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7126A-C703-4AD8-9E98-70E2F723EA9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6A7C223-2796-4F78-A7BF-F8C161A645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D3EC1E6-3E92-4C60-8F69-BC9037562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8A0280D-34F1-40BF-A7EF-21793FCD1A70}"/>
              </a:ext>
            </a:extLst>
          </p:cNvPr>
          <p:cNvSpPr>
            <a:spLocks noGrp="1"/>
          </p:cNvSpPr>
          <p:nvPr>
            <p:ph type="dt" sz="half" idx="10"/>
          </p:nvPr>
        </p:nvSpPr>
        <p:spPr/>
        <p:txBody>
          <a:bodyPr/>
          <a:lstStyle/>
          <a:p>
            <a:fld id="{C66A2B9C-A5E2-4079-BA05-23CE87696A55}" type="datetimeFigureOut">
              <a:rPr lang="de-DE" smtClean="0"/>
              <a:t>27.02.2024</a:t>
            </a:fld>
            <a:endParaRPr lang="de-DE"/>
          </a:p>
        </p:txBody>
      </p:sp>
      <p:sp>
        <p:nvSpPr>
          <p:cNvPr id="6" name="Fußzeilenplatzhalter 5">
            <a:extLst>
              <a:ext uri="{FF2B5EF4-FFF2-40B4-BE49-F238E27FC236}">
                <a16:creationId xmlns:a16="http://schemas.microsoft.com/office/drawing/2014/main" id="{84DDE511-1DA1-4424-BEFE-95F41959C36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C02C186-1C57-4F01-82E4-F8E2ED7340FB}"/>
              </a:ext>
            </a:extLst>
          </p:cNvPr>
          <p:cNvSpPr>
            <a:spLocks noGrp="1"/>
          </p:cNvSpPr>
          <p:nvPr>
            <p:ph type="sldNum" sz="quarter" idx="12"/>
          </p:nvPr>
        </p:nvSpPr>
        <p:spPr/>
        <p:txBody>
          <a:bodyPr/>
          <a:lstStyle/>
          <a:p>
            <a:fld id="{AEB72423-BCB0-4D79-905F-9A65A1F7D12C}" type="slidenum">
              <a:rPr lang="de-DE" smtClean="0"/>
              <a:t>‹#›</a:t>
            </a:fld>
            <a:endParaRPr lang="de-DE"/>
          </a:p>
        </p:txBody>
      </p:sp>
    </p:spTree>
    <p:extLst>
      <p:ext uri="{BB962C8B-B14F-4D97-AF65-F5344CB8AC3E}">
        <p14:creationId xmlns:p14="http://schemas.microsoft.com/office/powerpoint/2010/main" val="2000484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93ABD-486F-4219-8124-9E48356D8A0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FF4A050-5085-4A6D-964D-630435B75CD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A11B467-284D-4011-AF4A-803E898D01B2}"/>
              </a:ext>
            </a:extLst>
          </p:cNvPr>
          <p:cNvSpPr>
            <a:spLocks noGrp="1"/>
          </p:cNvSpPr>
          <p:nvPr>
            <p:ph type="dt" sz="half" idx="10"/>
          </p:nvPr>
        </p:nvSpPr>
        <p:spPr/>
        <p:txBody>
          <a:bodyPr/>
          <a:lstStyle/>
          <a:p>
            <a:fld id="{C66A2B9C-A5E2-4079-BA05-23CE87696A55}" type="datetimeFigureOut">
              <a:rPr lang="de-DE" smtClean="0"/>
              <a:t>27.02.2024</a:t>
            </a:fld>
            <a:endParaRPr lang="de-DE"/>
          </a:p>
        </p:txBody>
      </p:sp>
      <p:sp>
        <p:nvSpPr>
          <p:cNvPr id="5" name="Fußzeilenplatzhalter 4">
            <a:extLst>
              <a:ext uri="{FF2B5EF4-FFF2-40B4-BE49-F238E27FC236}">
                <a16:creationId xmlns:a16="http://schemas.microsoft.com/office/drawing/2014/main" id="{FAC69B3E-C12A-4228-BD45-DFDEE001AB5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6382E60-9FCD-40BF-AA62-CEEF56513203}"/>
              </a:ext>
            </a:extLst>
          </p:cNvPr>
          <p:cNvSpPr>
            <a:spLocks noGrp="1"/>
          </p:cNvSpPr>
          <p:nvPr>
            <p:ph type="sldNum" sz="quarter" idx="12"/>
          </p:nvPr>
        </p:nvSpPr>
        <p:spPr/>
        <p:txBody>
          <a:bodyPr/>
          <a:lstStyle/>
          <a:p>
            <a:fld id="{AEB72423-BCB0-4D79-905F-9A65A1F7D12C}" type="slidenum">
              <a:rPr lang="de-DE" smtClean="0"/>
              <a:t>‹#›</a:t>
            </a:fld>
            <a:endParaRPr lang="de-DE"/>
          </a:p>
        </p:txBody>
      </p:sp>
    </p:spTree>
    <p:extLst>
      <p:ext uri="{BB962C8B-B14F-4D97-AF65-F5344CB8AC3E}">
        <p14:creationId xmlns:p14="http://schemas.microsoft.com/office/powerpoint/2010/main" val="1115120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C6E572F-2A16-468D-BDD9-1D46DD08023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6BB46D4-9347-4149-82A6-0E9C2EB81F5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91AF08F-5710-4105-82A8-022432986368}"/>
              </a:ext>
            </a:extLst>
          </p:cNvPr>
          <p:cNvSpPr>
            <a:spLocks noGrp="1"/>
          </p:cNvSpPr>
          <p:nvPr>
            <p:ph type="dt" sz="half" idx="10"/>
          </p:nvPr>
        </p:nvSpPr>
        <p:spPr/>
        <p:txBody>
          <a:bodyPr/>
          <a:lstStyle/>
          <a:p>
            <a:fld id="{C66A2B9C-A5E2-4079-BA05-23CE87696A55}" type="datetimeFigureOut">
              <a:rPr lang="de-DE" smtClean="0"/>
              <a:t>27.02.2024</a:t>
            </a:fld>
            <a:endParaRPr lang="de-DE"/>
          </a:p>
        </p:txBody>
      </p:sp>
      <p:sp>
        <p:nvSpPr>
          <p:cNvPr id="5" name="Fußzeilenplatzhalter 4">
            <a:extLst>
              <a:ext uri="{FF2B5EF4-FFF2-40B4-BE49-F238E27FC236}">
                <a16:creationId xmlns:a16="http://schemas.microsoft.com/office/drawing/2014/main" id="{C8B76FDF-E828-4357-9A32-24150033474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0F888E8-6E83-48B9-B864-DD3E29C0700C}"/>
              </a:ext>
            </a:extLst>
          </p:cNvPr>
          <p:cNvSpPr>
            <a:spLocks noGrp="1"/>
          </p:cNvSpPr>
          <p:nvPr>
            <p:ph type="sldNum" sz="quarter" idx="12"/>
          </p:nvPr>
        </p:nvSpPr>
        <p:spPr/>
        <p:txBody>
          <a:bodyPr/>
          <a:lstStyle/>
          <a:p>
            <a:fld id="{AEB72423-BCB0-4D79-905F-9A65A1F7D12C}" type="slidenum">
              <a:rPr lang="de-DE" smtClean="0"/>
              <a:t>‹#›</a:t>
            </a:fld>
            <a:endParaRPr lang="de-DE"/>
          </a:p>
        </p:txBody>
      </p:sp>
    </p:spTree>
    <p:extLst>
      <p:ext uri="{BB962C8B-B14F-4D97-AF65-F5344CB8AC3E}">
        <p14:creationId xmlns:p14="http://schemas.microsoft.com/office/powerpoint/2010/main" val="1257680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a:extLst>
              <a:ext uri="{FF2B5EF4-FFF2-40B4-BE49-F238E27FC236}">
                <a16:creationId xmlns:a16="http://schemas.microsoft.com/office/drawing/2014/main" id="{BC307D66-47DC-1260-0ABB-33928951449C}"/>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86E8391E-746D-B060-B572-35CE2B4E1A62}"/>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5805793D-FD95-0047-5ABF-7879A82442BC}"/>
              </a:ext>
            </a:extLst>
          </p:cNvPr>
          <p:cNvSpPr>
            <a:spLocks noGrp="1" noChangeArrowheads="1"/>
          </p:cNvSpPr>
          <p:nvPr>
            <p:ph type="sldNum" sz="quarter" idx="12"/>
          </p:nvPr>
        </p:nvSpPr>
        <p:spPr>
          <a:ln/>
        </p:spPr>
        <p:txBody>
          <a:bodyPr/>
          <a:lstStyle>
            <a:lvl1pPr>
              <a:defRPr/>
            </a:lvl1pPr>
          </a:lstStyle>
          <a:p>
            <a:pPr>
              <a:defRPr/>
            </a:pPr>
            <a:fld id="{74334A39-C0BA-47AC-BC31-CF5402BB5754}" type="slidenum">
              <a:rPr lang="en-GB" altLang="en-US"/>
              <a:pPr>
                <a:defRPr/>
              </a:pPr>
              <a:t>‹#›</a:t>
            </a:fld>
            <a:endParaRPr lang="en-GB" altLang="en-US"/>
          </a:p>
        </p:txBody>
      </p:sp>
    </p:spTree>
    <p:extLst>
      <p:ext uri="{BB962C8B-B14F-4D97-AF65-F5344CB8AC3E}">
        <p14:creationId xmlns:p14="http://schemas.microsoft.com/office/powerpoint/2010/main" val="2010464076"/>
      </p:ext>
    </p:extLst>
  </p:cSld>
  <p:clrMapOvr>
    <a:masterClrMapping/>
  </p:clrMapOvr>
  <p:transition spd="slow" advClick="0">
    <p:wedg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CDDBDAB-AA02-2659-42AC-77AB812996B4}"/>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12431304-51B1-BE86-D14A-C2689FBA6F6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AB27D4E6-8221-56AC-C021-A1305A0F3436}"/>
              </a:ext>
            </a:extLst>
          </p:cNvPr>
          <p:cNvSpPr>
            <a:spLocks noGrp="1" noChangeArrowheads="1"/>
          </p:cNvSpPr>
          <p:nvPr>
            <p:ph type="sldNum" sz="quarter" idx="12"/>
          </p:nvPr>
        </p:nvSpPr>
        <p:spPr>
          <a:ln/>
        </p:spPr>
        <p:txBody>
          <a:bodyPr/>
          <a:lstStyle>
            <a:lvl1pPr>
              <a:defRPr/>
            </a:lvl1pPr>
          </a:lstStyle>
          <a:p>
            <a:pPr>
              <a:defRPr/>
            </a:pPr>
            <a:fld id="{04B790CC-0609-4196-BA46-2D356383B983}" type="slidenum">
              <a:rPr lang="en-GB" altLang="en-US"/>
              <a:pPr>
                <a:defRPr/>
              </a:pPr>
              <a:t>‹#›</a:t>
            </a:fld>
            <a:endParaRPr lang="en-GB" altLang="en-US"/>
          </a:p>
        </p:txBody>
      </p:sp>
    </p:spTree>
    <p:extLst>
      <p:ext uri="{BB962C8B-B14F-4D97-AF65-F5344CB8AC3E}">
        <p14:creationId xmlns:p14="http://schemas.microsoft.com/office/powerpoint/2010/main" val="1130608807"/>
      </p:ext>
    </p:extLst>
  </p:cSld>
  <p:clrMapOvr>
    <a:masterClrMapping/>
  </p:clrMapOvr>
  <p:transition spd="slow" advClick="0">
    <p:wedg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AD233197-609D-DB95-82BC-4C7E6650AB14}"/>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3CD72C1D-2FEE-CD20-F1AC-10CDDD5B1D6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26982843-32D6-3F61-B8A5-3329BD8D9ADE}"/>
              </a:ext>
            </a:extLst>
          </p:cNvPr>
          <p:cNvSpPr>
            <a:spLocks noGrp="1" noChangeArrowheads="1"/>
          </p:cNvSpPr>
          <p:nvPr>
            <p:ph type="sldNum" sz="quarter" idx="12"/>
          </p:nvPr>
        </p:nvSpPr>
        <p:spPr>
          <a:ln/>
        </p:spPr>
        <p:txBody>
          <a:bodyPr/>
          <a:lstStyle>
            <a:lvl1pPr>
              <a:defRPr/>
            </a:lvl1pPr>
          </a:lstStyle>
          <a:p>
            <a:pPr>
              <a:defRPr/>
            </a:pPr>
            <a:fld id="{C5C00AD3-A9E7-48AA-8008-164F450D5D82}" type="slidenum">
              <a:rPr lang="en-GB" altLang="en-US"/>
              <a:pPr>
                <a:defRPr/>
              </a:pPr>
              <a:t>‹#›</a:t>
            </a:fld>
            <a:endParaRPr lang="en-GB" altLang="en-US"/>
          </a:p>
        </p:txBody>
      </p:sp>
    </p:spTree>
    <p:extLst>
      <p:ext uri="{BB962C8B-B14F-4D97-AF65-F5344CB8AC3E}">
        <p14:creationId xmlns:p14="http://schemas.microsoft.com/office/powerpoint/2010/main" val="2816769064"/>
      </p:ext>
    </p:extLst>
  </p:cSld>
  <p:clrMapOvr>
    <a:masterClrMapping/>
  </p:clrMapOvr>
  <p:transition spd="slow" advClick="0">
    <p:wedg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EDE3B8BE-4B6F-0966-8F99-E0F5C24BA63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8465655D-7245-688F-FBC2-1812B50FABB7}"/>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765CD726-D991-B4CF-A4D5-532537CF8968}"/>
              </a:ext>
            </a:extLst>
          </p:cNvPr>
          <p:cNvSpPr>
            <a:spLocks noGrp="1" noChangeArrowheads="1"/>
          </p:cNvSpPr>
          <p:nvPr>
            <p:ph type="sldNum" sz="quarter" idx="12"/>
          </p:nvPr>
        </p:nvSpPr>
        <p:spPr>
          <a:ln/>
        </p:spPr>
        <p:txBody>
          <a:bodyPr/>
          <a:lstStyle>
            <a:lvl1pPr>
              <a:defRPr/>
            </a:lvl1pPr>
          </a:lstStyle>
          <a:p>
            <a:pPr>
              <a:defRPr/>
            </a:pPr>
            <a:fld id="{F587C8B6-B635-4962-8C27-F3F773DFC6BF}" type="slidenum">
              <a:rPr lang="en-GB" altLang="en-US"/>
              <a:pPr>
                <a:defRPr/>
              </a:pPr>
              <a:t>‹#›</a:t>
            </a:fld>
            <a:endParaRPr lang="en-GB" altLang="en-US"/>
          </a:p>
        </p:txBody>
      </p:sp>
    </p:spTree>
    <p:extLst>
      <p:ext uri="{BB962C8B-B14F-4D97-AF65-F5344CB8AC3E}">
        <p14:creationId xmlns:p14="http://schemas.microsoft.com/office/powerpoint/2010/main" val="2934971757"/>
      </p:ext>
    </p:extLst>
  </p:cSld>
  <p:clrMapOvr>
    <a:masterClrMapping/>
  </p:clrMapOvr>
  <p:transition spd="slow" advClick="0">
    <p:wedg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48D42D99-5112-2255-406B-917FC94C7C38}"/>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a:extLst>
              <a:ext uri="{FF2B5EF4-FFF2-40B4-BE49-F238E27FC236}">
                <a16:creationId xmlns:a16="http://schemas.microsoft.com/office/drawing/2014/main" id="{6804FFE6-4CC9-99E7-3F73-3753DD2BB6A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a:extLst>
              <a:ext uri="{FF2B5EF4-FFF2-40B4-BE49-F238E27FC236}">
                <a16:creationId xmlns:a16="http://schemas.microsoft.com/office/drawing/2014/main" id="{A6D7711A-EE0B-A18B-B64D-E0CAE1B08C81}"/>
              </a:ext>
            </a:extLst>
          </p:cNvPr>
          <p:cNvSpPr>
            <a:spLocks noGrp="1" noChangeArrowheads="1"/>
          </p:cNvSpPr>
          <p:nvPr>
            <p:ph type="sldNum" sz="quarter" idx="12"/>
          </p:nvPr>
        </p:nvSpPr>
        <p:spPr>
          <a:ln/>
        </p:spPr>
        <p:txBody>
          <a:bodyPr/>
          <a:lstStyle>
            <a:lvl1pPr>
              <a:defRPr/>
            </a:lvl1pPr>
          </a:lstStyle>
          <a:p>
            <a:pPr>
              <a:defRPr/>
            </a:pPr>
            <a:fld id="{58DDA22D-27C9-4A46-A26D-7210C605692C}" type="slidenum">
              <a:rPr lang="en-GB" altLang="en-US"/>
              <a:pPr>
                <a:defRPr/>
              </a:pPr>
              <a:t>‹#›</a:t>
            </a:fld>
            <a:endParaRPr lang="en-GB" altLang="en-US"/>
          </a:p>
        </p:txBody>
      </p:sp>
    </p:spTree>
    <p:extLst>
      <p:ext uri="{BB962C8B-B14F-4D97-AF65-F5344CB8AC3E}">
        <p14:creationId xmlns:p14="http://schemas.microsoft.com/office/powerpoint/2010/main" val="1436533329"/>
      </p:ext>
    </p:extLst>
  </p:cSld>
  <p:clrMapOvr>
    <a:masterClrMapping/>
  </p:clrMapOvr>
  <p:transition spd="slow" advClick="0">
    <p:wedg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5E56B458-1B97-3AE4-DAB5-0305D4E5BE95}"/>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a:extLst>
              <a:ext uri="{FF2B5EF4-FFF2-40B4-BE49-F238E27FC236}">
                <a16:creationId xmlns:a16="http://schemas.microsoft.com/office/drawing/2014/main" id="{736EFDE0-0839-8543-336A-F75BE0A31578}"/>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751EBCC4-99B4-BC6C-7A7E-9CE9F2A8E8AD}"/>
              </a:ext>
            </a:extLst>
          </p:cNvPr>
          <p:cNvSpPr>
            <a:spLocks noGrp="1" noChangeArrowheads="1"/>
          </p:cNvSpPr>
          <p:nvPr>
            <p:ph type="sldNum" sz="quarter" idx="12"/>
          </p:nvPr>
        </p:nvSpPr>
        <p:spPr>
          <a:ln/>
        </p:spPr>
        <p:txBody>
          <a:bodyPr/>
          <a:lstStyle>
            <a:lvl1pPr>
              <a:defRPr/>
            </a:lvl1pPr>
          </a:lstStyle>
          <a:p>
            <a:pPr>
              <a:defRPr/>
            </a:pPr>
            <a:fld id="{8E247A44-0CBF-40AB-BB1A-F55E6F54C27A}" type="slidenum">
              <a:rPr lang="en-GB" altLang="en-US"/>
              <a:pPr>
                <a:defRPr/>
              </a:pPr>
              <a:t>‹#›</a:t>
            </a:fld>
            <a:endParaRPr lang="en-GB" altLang="en-US"/>
          </a:p>
        </p:txBody>
      </p:sp>
    </p:spTree>
    <p:extLst>
      <p:ext uri="{BB962C8B-B14F-4D97-AF65-F5344CB8AC3E}">
        <p14:creationId xmlns:p14="http://schemas.microsoft.com/office/powerpoint/2010/main" val="2184447797"/>
      </p:ext>
    </p:extLst>
  </p:cSld>
  <p:clrMapOvr>
    <a:masterClrMapping/>
  </p:clrMapOvr>
  <p:transition spd="slow" advClick="0">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98612-4BDC-DC64-3426-B4017EF71D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B4CC5C-3118-8F2B-7808-90CAD449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6BBEB82-C4B4-EEBA-D5F2-95483FEBC9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4114C50-A251-AFAE-834B-170AFC96CABD}"/>
              </a:ext>
            </a:extLst>
          </p:cNvPr>
          <p:cNvSpPr>
            <a:spLocks noGrp="1"/>
          </p:cNvSpPr>
          <p:nvPr>
            <p:ph type="dt" sz="half" idx="10"/>
          </p:nvPr>
        </p:nvSpPr>
        <p:spPr/>
        <p:txBody>
          <a:bodyPr/>
          <a:lstStyle/>
          <a:p>
            <a:fld id="{CDFED48E-1349-4089-A7FB-D3CB41109A9F}" type="datetimeFigureOut">
              <a:rPr lang="en-GB" smtClean="0"/>
              <a:t>27/02/2024</a:t>
            </a:fld>
            <a:endParaRPr lang="en-GB"/>
          </a:p>
        </p:txBody>
      </p:sp>
      <p:sp>
        <p:nvSpPr>
          <p:cNvPr id="6" name="Footer Placeholder 5">
            <a:extLst>
              <a:ext uri="{FF2B5EF4-FFF2-40B4-BE49-F238E27FC236}">
                <a16:creationId xmlns:a16="http://schemas.microsoft.com/office/drawing/2014/main" id="{4629F18D-0760-191E-7A37-23645FB8E5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44D51F-2871-29FF-C786-FBBFB23D5F36}"/>
              </a:ext>
            </a:extLst>
          </p:cNvPr>
          <p:cNvSpPr>
            <a:spLocks noGrp="1"/>
          </p:cNvSpPr>
          <p:nvPr>
            <p:ph type="sldNum" sz="quarter" idx="12"/>
          </p:nvPr>
        </p:nvSpPr>
        <p:spPr/>
        <p:txBody>
          <a:bodyPr/>
          <a:lstStyle/>
          <a:p>
            <a:fld id="{AB06B87A-16D2-4EB4-BDEA-49C8952F4535}" type="slidenum">
              <a:rPr lang="en-GB" smtClean="0"/>
              <a:t>‹#›</a:t>
            </a:fld>
            <a:endParaRPr lang="en-GB"/>
          </a:p>
        </p:txBody>
      </p:sp>
    </p:spTree>
    <p:extLst>
      <p:ext uri="{BB962C8B-B14F-4D97-AF65-F5344CB8AC3E}">
        <p14:creationId xmlns:p14="http://schemas.microsoft.com/office/powerpoint/2010/main" val="3654236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1FEDCB1-05E8-AC92-C2EE-58E308865E6A}"/>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a:extLst>
              <a:ext uri="{FF2B5EF4-FFF2-40B4-BE49-F238E27FC236}">
                <a16:creationId xmlns:a16="http://schemas.microsoft.com/office/drawing/2014/main" id="{36DB37AF-B71F-359D-26D4-8EF4406A66E7}"/>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FB90E86F-08A7-9313-9368-039181A881D6}"/>
              </a:ext>
            </a:extLst>
          </p:cNvPr>
          <p:cNvSpPr>
            <a:spLocks noGrp="1" noChangeArrowheads="1"/>
          </p:cNvSpPr>
          <p:nvPr>
            <p:ph type="sldNum" sz="quarter" idx="12"/>
          </p:nvPr>
        </p:nvSpPr>
        <p:spPr>
          <a:ln/>
        </p:spPr>
        <p:txBody>
          <a:bodyPr/>
          <a:lstStyle>
            <a:lvl1pPr>
              <a:defRPr/>
            </a:lvl1pPr>
          </a:lstStyle>
          <a:p>
            <a:pPr>
              <a:defRPr/>
            </a:pPr>
            <a:fld id="{151524B9-1684-4356-AD55-74EB30D2452B}" type="slidenum">
              <a:rPr lang="en-GB" altLang="en-US"/>
              <a:pPr>
                <a:defRPr/>
              </a:pPr>
              <a:t>‹#›</a:t>
            </a:fld>
            <a:endParaRPr lang="en-GB" altLang="en-US"/>
          </a:p>
        </p:txBody>
      </p:sp>
    </p:spTree>
    <p:extLst>
      <p:ext uri="{BB962C8B-B14F-4D97-AF65-F5344CB8AC3E}">
        <p14:creationId xmlns:p14="http://schemas.microsoft.com/office/powerpoint/2010/main" val="3588255198"/>
      </p:ext>
    </p:extLst>
  </p:cSld>
  <p:clrMapOvr>
    <a:masterClrMapping/>
  </p:clrMapOvr>
  <p:transition spd="slow" advClick="0">
    <p:wedg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6E47D90-F085-CFC9-8D35-42409D28FF7D}"/>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78949732-920B-9821-0010-45A1B72EB8C0}"/>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13F23B7D-666C-DB85-4532-229452B03A4B}"/>
              </a:ext>
            </a:extLst>
          </p:cNvPr>
          <p:cNvSpPr>
            <a:spLocks noGrp="1" noChangeArrowheads="1"/>
          </p:cNvSpPr>
          <p:nvPr>
            <p:ph type="sldNum" sz="quarter" idx="12"/>
          </p:nvPr>
        </p:nvSpPr>
        <p:spPr>
          <a:ln/>
        </p:spPr>
        <p:txBody>
          <a:bodyPr/>
          <a:lstStyle>
            <a:lvl1pPr>
              <a:defRPr/>
            </a:lvl1pPr>
          </a:lstStyle>
          <a:p>
            <a:pPr>
              <a:defRPr/>
            </a:pPr>
            <a:fld id="{F3A00BC5-3355-4ABF-8F9F-A3307EE6C062}" type="slidenum">
              <a:rPr lang="en-GB" altLang="en-US"/>
              <a:pPr>
                <a:defRPr/>
              </a:pPr>
              <a:t>‹#›</a:t>
            </a:fld>
            <a:endParaRPr lang="en-GB" altLang="en-US"/>
          </a:p>
        </p:txBody>
      </p:sp>
    </p:spTree>
    <p:extLst>
      <p:ext uri="{BB962C8B-B14F-4D97-AF65-F5344CB8AC3E}">
        <p14:creationId xmlns:p14="http://schemas.microsoft.com/office/powerpoint/2010/main" val="2847052008"/>
      </p:ext>
    </p:extLst>
  </p:cSld>
  <p:clrMapOvr>
    <a:masterClrMapping/>
  </p:clrMapOvr>
  <p:transition spd="slow" advClick="0">
    <p:wedg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4AC681D-FCA1-7BC8-8478-6ECB65D062FC}"/>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CDB731CD-708C-0721-4343-619A14FEA2E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3EB3A4DE-658F-9366-6D10-47FBFFC01A3B}"/>
              </a:ext>
            </a:extLst>
          </p:cNvPr>
          <p:cNvSpPr>
            <a:spLocks noGrp="1" noChangeArrowheads="1"/>
          </p:cNvSpPr>
          <p:nvPr>
            <p:ph type="sldNum" sz="quarter" idx="12"/>
          </p:nvPr>
        </p:nvSpPr>
        <p:spPr>
          <a:ln/>
        </p:spPr>
        <p:txBody>
          <a:bodyPr/>
          <a:lstStyle>
            <a:lvl1pPr>
              <a:defRPr/>
            </a:lvl1pPr>
          </a:lstStyle>
          <a:p>
            <a:pPr>
              <a:defRPr/>
            </a:pPr>
            <a:fld id="{4AAC4376-CA57-4F31-86FC-4F06BDB781A8}" type="slidenum">
              <a:rPr lang="en-GB" altLang="en-US"/>
              <a:pPr>
                <a:defRPr/>
              </a:pPr>
              <a:t>‹#›</a:t>
            </a:fld>
            <a:endParaRPr lang="en-GB" altLang="en-US"/>
          </a:p>
        </p:txBody>
      </p:sp>
    </p:spTree>
    <p:extLst>
      <p:ext uri="{BB962C8B-B14F-4D97-AF65-F5344CB8AC3E}">
        <p14:creationId xmlns:p14="http://schemas.microsoft.com/office/powerpoint/2010/main" val="1378608683"/>
      </p:ext>
    </p:extLst>
  </p:cSld>
  <p:clrMapOvr>
    <a:masterClrMapping/>
  </p:clrMapOvr>
  <p:transition spd="slow" advClick="0">
    <p:wedg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A5EFDCCF-8E6B-CCD9-28FD-E5C6626C37A9}"/>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0363BCC1-73EB-A6D6-5652-7A8E6FBACA2F}"/>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07D86EDC-AFFC-B731-FF19-BE55C45DFCA1}"/>
              </a:ext>
            </a:extLst>
          </p:cNvPr>
          <p:cNvSpPr>
            <a:spLocks noGrp="1" noChangeArrowheads="1"/>
          </p:cNvSpPr>
          <p:nvPr>
            <p:ph type="sldNum" sz="quarter" idx="12"/>
          </p:nvPr>
        </p:nvSpPr>
        <p:spPr>
          <a:ln/>
        </p:spPr>
        <p:txBody>
          <a:bodyPr/>
          <a:lstStyle>
            <a:lvl1pPr>
              <a:defRPr/>
            </a:lvl1pPr>
          </a:lstStyle>
          <a:p>
            <a:pPr>
              <a:defRPr/>
            </a:pPr>
            <a:fld id="{064F32AA-4698-46D0-8DB1-78F360A8FCA0}" type="slidenum">
              <a:rPr lang="en-GB" altLang="en-US"/>
              <a:pPr>
                <a:defRPr/>
              </a:pPr>
              <a:t>‹#›</a:t>
            </a:fld>
            <a:endParaRPr lang="en-GB" altLang="en-US"/>
          </a:p>
        </p:txBody>
      </p:sp>
    </p:spTree>
    <p:extLst>
      <p:ext uri="{BB962C8B-B14F-4D97-AF65-F5344CB8AC3E}">
        <p14:creationId xmlns:p14="http://schemas.microsoft.com/office/powerpoint/2010/main" val="3691911305"/>
      </p:ext>
    </p:extLst>
  </p:cSld>
  <p:clrMapOvr>
    <a:masterClrMapping/>
  </p:clrMapOvr>
  <p:transition spd="slow" advClick="0">
    <p:wedg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A61C665-B786-DE0A-B1C1-67F645D50921}"/>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ED3CC472-B75C-0A02-B341-A250B3DB87EB}"/>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E2640A10-B027-9C3B-8B60-2AFBF7132B18}"/>
              </a:ext>
            </a:extLst>
          </p:cNvPr>
          <p:cNvSpPr>
            <a:spLocks noGrp="1" noChangeArrowheads="1"/>
          </p:cNvSpPr>
          <p:nvPr>
            <p:ph type="sldNum" sz="quarter" idx="12"/>
          </p:nvPr>
        </p:nvSpPr>
        <p:spPr>
          <a:ln/>
        </p:spPr>
        <p:txBody>
          <a:bodyPr/>
          <a:lstStyle>
            <a:lvl1pPr>
              <a:defRPr/>
            </a:lvl1pPr>
          </a:lstStyle>
          <a:p>
            <a:pPr>
              <a:defRPr/>
            </a:pPr>
            <a:fld id="{FBD192D4-FD6A-4BC5-98F5-EC01A413455C}" type="slidenum">
              <a:rPr lang="en-GB" altLang="en-US"/>
              <a:pPr>
                <a:defRPr/>
              </a:pPr>
              <a:t>‹#›</a:t>
            </a:fld>
            <a:endParaRPr lang="en-GB" altLang="en-US"/>
          </a:p>
        </p:txBody>
      </p:sp>
    </p:spTree>
    <p:extLst>
      <p:ext uri="{BB962C8B-B14F-4D97-AF65-F5344CB8AC3E}">
        <p14:creationId xmlns:p14="http://schemas.microsoft.com/office/powerpoint/2010/main" val="2787169132"/>
      </p:ext>
    </p:extLst>
  </p:cSld>
  <p:clrMapOvr>
    <a:masterClrMapping/>
  </p:clrMapOvr>
  <p:transition spd="slow" advClick="0">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D1175-46E8-44C8-8F49-CA95B31B0D1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4EA5F1-8E8D-5E4D-35C5-D4F9E8EBE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D5A3BF-5BB3-7794-B813-5F9B1EFCA3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A0C774-5691-6128-34C8-5C585F27FC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0EABAC-F08D-D229-8454-3810A6480E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0F34E3F-9815-CECF-B111-AE42BCF13C3D}"/>
              </a:ext>
            </a:extLst>
          </p:cNvPr>
          <p:cNvSpPr>
            <a:spLocks noGrp="1"/>
          </p:cNvSpPr>
          <p:nvPr>
            <p:ph type="dt" sz="half" idx="10"/>
          </p:nvPr>
        </p:nvSpPr>
        <p:spPr/>
        <p:txBody>
          <a:bodyPr/>
          <a:lstStyle/>
          <a:p>
            <a:fld id="{CDFED48E-1349-4089-A7FB-D3CB41109A9F}" type="datetimeFigureOut">
              <a:rPr lang="en-GB" smtClean="0"/>
              <a:t>27/02/2024</a:t>
            </a:fld>
            <a:endParaRPr lang="en-GB"/>
          </a:p>
        </p:txBody>
      </p:sp>
      <p:sp>
        <p:nvSpPr>
          <p:cNvPr id="8" name="Footer Placeholder 7">
            <a:extLst>
              <a:ext uri="{FF2B5EF4-FFF2-40B4-BE49-F238E27FC236}">
                <a16:creationId xmlns:a16="http://schemas.microsoft.com/office/drawing/2014/main" id="{7C1D4351-961B-6380-6844-AC6BCAFD38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0940E1B-FE58-789A-79D8-0616433AD026}"/>
              </a:ext>
            </a:extLst>
          </p:cNvPr>
          <p:cNvSpPr>
            <a:spLocks noGrp="1"/>
          </p:cNvSpPr>
          <p:nvPr>
            <p:ph type="sldNum" sz="quarter" idx="12"/>
          </p:nvPr>
        </p:nvSpPr>
        <p:spPr/>
        <p:txBody>
          <a:bodyPr/>
          <a:lstStyle/>
          <a:p>
            <a:fld id="{AB06B87A-16D2-4EB4-BDEA-49C8952F4535}" type="slidenum">
              <a:rPr lang="en-GB" smtClean="0"/>
              <a:t>‹#›</a:t>
            </a:fld>
            <a:endParaRPr lang="en-GB"/>
          </a:p>
        </p:txBody>
      </p:sp>
    </p:spTree>
    <p:extLst>
      <p:ext uri="{BB962C8B-B14F-4D97-AF65-F5344CB8AC3E}">
        <p14:creationId xmlns:p14="http://schemas.microsoft.com/office/powerpoint/2010/main" val="2093383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BD48E-69DA-CC0E-0AC1-EF38E7D2446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4C03238-2617-CBB4-F643-C23FC0197C57}"/>
              </a:ext>
            </a:extLst>
          </p:cNvPr>
          <p:cNvSpPr>
            <a:spLocks noGrp="1"/>
          </p:cNvSpPr>
          <p:nvPr>
            <p:ph type="dt" sz="half" idx="10"/>
          </p:nvPr>
        </p:nvSpPr>
        <p:spPr/>
        <p:txBody>
          <a:bodyPr/>
          <a:lstStyle/>
          <a:p>
            <a:fld id="{CDFED48E-1349-4089-A7FB-D3CB41109A9F}" type="datetimeFigureOut">
              <a:rPr lang="en-GB" smtClean="0"/>
              <a:t>27/02/2024</a:t>
            </a:fld>
            <a:endParaRPr lang="en-GB"/>
          </a:p>
        </p:txBody>
      </p:sp>
      <p:sp>
        <p:nvSpPr>
          <p:cNvPr id="4" name="Footer Placeholder 3">
            <a:extLst>
              <a:ext uri="{FF2B5EF4-FFF2-40B4-BE49-F238E27FC236}">
                <a16:creationId xmlns:a16="http://schemas.microsoft.com/office/drawing/2014/main" id="{75F43BDA-7FFE-3A05-5A48-51332343B34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B89CCD6-8E5E-F0D0-CA2E-CE3DEC24ABB4}"/>
              </a:ext>
            </a:extLst>
          </p:cNvPr>
          <p:cNvSpPr>
            <a:spLocks noGrp="1"/>
          </p:cNvSpPr>
          <p:nvPr>
            <p:ph type="sldNum" sz="quarter" idx="12"/>
          </p:nvPr>
        </p:nvSpPr>
        <p:spPr/>
        <p:txBody>
          <a:bodyPr/>
          <a:lstStyle/>
          <a:p>
            <a:fld id="{AB06B87A-16D2-4EB4-BDEA-49C8952F4535}" type="slidenum">
              <a:rPr lang="en-GB" smtClean="0"/>
              <a:t>‹#›</a:t>
            </a:fld>
            <a:endParaRPr lang="en-GB"/>
          </a:p>
        </p:txBody>
      </p:sp>
    </p:spTree>
    <p:extLst>
      <p:ext uri="{BB962C8B-B14F-4D97-AF65-F5344CB8AC3E}">
        <p14:creationId xmlns:p14="http://schemas.microsoft.com/office/powerpoint/2010/main" val="3521464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021C4-9866-A7CD-7C6C-4AE7FD8474C6}"/>
              </a:ext>
            </a:extLst>
          </p:cNvPr>
          <p:cNvSpPr>
            <a:spLocks noGrp="1"/>
          </p:cNvSpPr>
          <p:nvPr>
            <p:ph type="dt" sz="half" idx="10"/>
          </p:nvPr>
        </p:nvSpPr>
        <p:spPr/>
        <p:txBody>
          <a:bodyPr/>
          <a:lstStyle/>
          <a:p>
            <a:fld id="{CDFED48E-1349-4089-A7FB-D3CB41109A9F}" type="datetimeFigureOut">
              <a:rPr lang="en-GB" smtClean="0"/>
              <a:t>27/02/2024</a:t>
            </a:fld>
            <a:endParaRPr lang="en-GB"/>
          </a:p>
        </p:txBody>
      </p:sp>
      <p:sp>
        <p:nvSpPr>
          <p:cNvPr id="3" name="Footer Placeholder 2">
            <a:extLst>
              <a:ext uri="{FF2B5EF4-FFF2-40B4-BE49-F238E27FC236}">
                <a16:creationId xmlns:a16="http://schemas.microsoft.com/office/drawing/2014/main" id="{A4627CAE-C30B-8D06-906D-6A7522BB817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C5567AC-C051-39AA-9BD2-3B17FEA5D643}"/>
              </a:ext>
            </a:extLst>
          </p:cNvPr>
          <p:cNvSpPr>
            <a:spLocks noGrp="1"/>
          </p:cNvSpPr>
          <p:nvPr>
            <p:ph type="sldNum" sz="quarter" idx="12"/>
          </p:nvPr>
        </p:nvSpPr>
        <p:spPr/>
        <p:txBody>
          <a:bodyPr/>
          <a:lstStyle/>
          <a:p>
            <a:fld id="{AB06B87A-16D2-4EB4-BDEA-49C8952F4535}" type="slidenum">
              <a:rPr lang="en-GB" smtClean="0"/>
              <a:t>‹#›</a:t>
            </a:fld>
            <a:endParaRPr lang="en-GB"/>
          </a:p>
        </p:txBody>
      </p:sp>
    </p:spTree>
    <p:extLst>
      <p:ext uri="{BB962C8B-B14F-4D97-AF65-F5344CB8AC3E}">
        <p14:creationId xmlns:p14="http://schemas.microsoft.com/office/powerpoint/2010/main" val="390675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D6A-A186-0659-F1CE-5FCAB63937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2F651F4-CAB6-11C1-8F68-602D00F0EE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0A3F2E2-F188-5BF6-A994-810DA2495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C3A6B5-41C8-3E28-BB26-1593570F39AA}"/>
              </a:ext>
            </a:extLst>
          </p:cNvPr>
          <p:cNvSpPr>
            <a:spLocks noGrp="1"/>
          </p:cNvSpPr>
          <p:nvPr>
            <p:ph type="dt" sz="half" idx="10"/>
          </p:nvPr>
        </p:nvSpPr>
        <p:spPr/>
        <p:txBody>
          <a:bodyPr/>
          <a:lstStyle/>
          <a:p>
            <a:fld id="{CDFED48E-1349-4089-A7FB-D3CB41109A9F}" type="datetimeFigureOut">
              <a:rPr lang="en-GB" smtClean="0"/>
              <a:t>27/02/2024</a:t>
            </a:fld>
            <a:endParaRPr lang="en-GB"/>
          </a:p>
        </p:txBody>
      </p:sp>
      <p:sp>
        <p:nvSpPr>
          <p:cNvPr id="6" name="Footer Placeholder 5">
            <a:extLst>
              <a:ext uri="{FF2B5EF4-FFF2-40B4-BE49-F238E27FC236}">
                <a16:creationId xmlns:a16="http://schemas.microsoft.com/office/drawing/2014/main" id="{665C8711-C91F-4683-F246-A24869179B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D1D39F-FFFA-E075-CEE1-C3618DB9684A}"/>
              </a:ext>
            </a:extLst>
          </p:cNvPr>
          <p:cNvSpPr>
            <a:spLocks noGrp="1"/>
          </p:cNvSpPr>
          <p:nvPr>
            <p:ph type="sldNum" sz="quarter" idx="12"/>
          </p:nvPr>
        </p:nvSpPr>
        <p:spPr/>
        <p:txBody>
          <a:bodyPr/>
          <a:lstStyle/>
          <a:p>
            <a:fld id="{AB06B87A-16D2-4EB4-BDEA-49C8952F4535}" type="slidenum">
              <a:rPr lang="en-GB" smtClean="0"/>
              <a:t>‹#›</a:t>
            </a:fld>
            <a:endParaRPr lang="en-GB"/>
          </a:p>
        </p:txBody>
      </p:sp>
    </p:spTree>
    <p:extLst>
      <p:ext uri="{BB962C8B-B14F-4D97-AF65-F5344CB8AC3E}">
        <p14:creationId xmlns:p14="http://schemas.microsoft.com/office/powerpoint/2010/main" val="1568237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D08AA-CAE0-9706-9239-7C11B62E99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DAC2016-6A80-9346-C4D3-EFED5B97EC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C82F755-E61F-C2FE-F983-99D82287E0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862F0A-7B21-71BD-B4AC-024FB5BA8C20}"/>
              </a:ext>
            </a:extLst>
          </p:cNvPr>
          <p:cNvSpPr>
            <a:spLocks noGrp="1"/>
          </p:cNvSpPr>
          <p:nvPr>
            <p:ph type="dt" sz="half" idx="10"/>
          </p:nvPr>
        </p:nvSpPr>
        <p:spPr/>
        <p:txBody>
          <a:bodyPr/>
          <a:lstStyle/>
          <a:p>
            <a:fld id="{CDFED48E-1349-4089-A7FB-D3CB41109A9F}" type="datetimeFigureOut">
              <a:rPr lang="en-GB" smtClean="0"/>
              <a:t>27/02/2024</a:t>
            </a:fld>
            <a:endParaRPr lang="en-GB"/>
          </a:p>
        </p:txBody>
      </p:sp>
      <p:sp>
        <p:nvSpPr>
          <p:cNvPr id="6" name="Footer Placeholder 5">
            <a:extLst>
              <a:ext uri="{FF2B5EF4-FFF2-40B4-BE49-F238E27FC236}">
                <a16:creationId xmlns:a16="http://schemas.microsoft.com/office/drawing/2014/main" id="{D9E002B1-49BB-F9CF-5456-6DE7DC6B42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8457EC-82F6-9972-674D-17067D1DE234}"/>
              </a:ext>
            </a:extLst>
          </p:cNvPr>
          <p:cNvSpPr>
            <a:spLocks noGrp="1"/>
          </p:cNvSpPr>
          <p:nvPr>
            <p:ph type="sldNum" sz="quarter" idx="12"/>
          </p:nvPr>
        </p:nvSpPr>
        <p:spPr/>
        <p:txBody>
          <a:bodyPr/>
          <a:lstStyle/>
          <a:p>
            <a:fld id="{AB06B87A-16D2-4EB4-BDEA-49C8952F4535}" type="slidenum">
              <a:rPr lang="en-GB" smtClean="0"/>
              <a:t>‹#›</a:t>
            </a:fld>
            <a:endParaRPr lang="en-GB"/>
          </a:p>
        </p:txBody>
      </p:sp>
    </p:spTree>
    <p:extLst>
      <p:ext uri="{BB962C8B-B14F-4D97-AF65-F5344CB8AC3E}">
        <p14:creationId xmlns:p14="http://schemas.microsoft.com/office/powerpoint/2010/main" val="548700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17CC14-1435-E3D2-2AD5-0ED4293454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CF5ED7-AE27-3F1D-4710-46C8EA4526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5BD98E-34B6-8EEA-4CB2-EF899CE5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ED48E-1349-4089-A7FB-D3CB41109A9F}" type="datetimeFigureOut">
              <a:rPr lang="en-GB" smtClean="0"/>
              <a:t>27/02/2024</a:t>
            </a:fld>
            <a:endParaRPr lang="en-GB"/>
          </a:p>
        </p:txBody>
      </p:sp>
      <p:sp>
        <p:nvSpPr>
          <p:cNvPr id="5" name="Footer Placeholder 4">
            <a:extLst>
              <a:ext uri="{FF2B5EF4-FFF2-40B4-BE49-F238E27FC236}">
                <a16:creationId xmlns:a16="http://schemas.microsoft.com/office/drawing/2014/main" id="{2AC43B5D-469F-671B-C3E6-315AD512EF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53854B-1A03-F447-687E-6644CEBA2F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06B87A-16D2-4EB4-BDEA-49C8952F4535}" type="slidenum">
              <a:rPr lang="en-GB" smtClean="0"/>
              <a:t>‹#›</a:t>
            </a:fld>
            <a:endParaRPr lang="en-GB"/>
          </a:p>
        </p:txBody>
      </p:sp>
    </p:spTree>
    <p:extLst>
      <p:ext uri="{BB962C8B-B14F-4D97-AF65-F5344CB8AC3E}">
        <p14:creationId xmlns:p14="http://schemas.microsoft.com/office/powerpoint/2010/main" val="1721407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B6CD2EE-AD09-7312-1A4F-E2915AB02A8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41C879D2-7969-7685-F053-B4D3515A95C2}"/>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4C555705-9079-3AA0-5B23-8C72612E500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EF2ED06-F564-4CD0-BDDD-2AB9E51D9229}" type="datetimeFigureOut">
              <a:rPr lang="en-US"/>
              <a:pPr>
                <a:defRPr/>
              </a:pPr>
              <a:t>2/27/2024</a:t>
            </a:fld>
            <a:endParaRPr lang="en-GB"/>
          </a:p>
        </p:txBody>
      </p:sp>
      <p:sp>
        <p:nvSpPr>
          <p:cNvPr id="5" name="Footer Placeholder 4">
            <a:extLst>
              <a:ext uri="{FF2B5EF4-FFF2-40B4-BE49-F238E27FC236}">
                <a16:creationId xmlns:a16="http://schemas.microsoft.com/office/drawing/2014/main" id="{1C62F8F4-A8F8-5022-0077-BF6FB69478C3}"/>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0589C494-E4E9-2EC9-C5BF-F171FFB0F2F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38CF7F8A-8BF3-4279-8375-D7BDAC6D8D61}" type="slidenum">
              <a:rPr lang="en-GB" altLang="en-US"/>
              <a:pPr>
                <a:defRPr/>
              </a:pPr>
              <a:t>‹#›</a:t>
            </a:fld>
            <a:endParaRPr lang="en-GB" altLang="en-US"/>
          </a:p>
        </p:txBody>
      </p:sp>
    </p:spTree>
    <p:extLst>
      <p:ext uri="{BB962C8B-B14F-4D97-AF65-F5344CB8AC3E}">
        <p14:creationId xmlns:p14="http://schemas.microsoft.com/office/powerpoint/2010/main" val="2863293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0"/>
            <a:lum/>
          </a:blip>
          <a:srcRect/>
          <a:stretch>
            <a:fillRect l="-1000" r="-1000"/>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1F83165-FA93-43A4-9751-1486D3D11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83D13AA-F227-44A0-BF84-054507D80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3005F64-4172-448E-A445-CF7E007C0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A2B9C-A5E2-4079-BA05-23CE87696A55}" type="datetimeFigureOut">
              <a:rPr lang="de-DE" smtClean="0"/>
              <a:t>27.02.2024</a:t>
            </a:fld>
            <a:endParaRPr lang="de-DE"/>
          </a:p>
        </p:txBody>
      </p:sp>
      <p:sp>
        <p:nvSpPr>
          <p:cNvPr id="5" name="Fußzeilenplatzhalter 4">
            <a:extLst>
              <a:ext uri="{FF2B5EF4-FFF2-40B4-BE49-F238E27FC236}">
                <a16:creationId xmlns:a16="http://schemas.microsoft.com/office/drawing/2014/main" id="{A4C7F8B4-763A-4344-8B34-80D0148FE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CE723B1-1089-410B-A2DA-AC12EB96A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72423-BCB0-4D79-905F-9A65A1F7D12C}" type="slidenum">
              <a:rPr lang="de-DE" smtClean="0"/>
              <a:t>‹#›</a:t>
            </a:fld>
            <a:endParaRPr lang="de-DE"/>
          </a:p>
        </p:txBody>
      </p:sp>
    </p:spTree>
    <p:extLst>
      <p:ext uri="{BB962C8B-B14F-4D97-AF65-F5344CB8AC3E}">
        <p14:creationId xmlns:p14="http://schemas.microsoft.com/office/powerpoint/2010/main" val="3610168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AC142D0-1117-6658-CB11-D8DA69BE8770}"/>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DD97F7C5-0626-DD4C-2405-4BF9242680F5}"/>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173D1AA7-288E-5A11-E56E-2A0C6603AF38}"/>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GB" altLang="en-US"/>
          </a:p>
        </p:txBody>
      </p:sp>
      <p:sp>
        <p:nvSpPr>
          <p:cNvPr id="1029" name="Rectangle 5">
            <a:extLst>
              <a:ext uri="{FF2B5EF4-FFF2-40B4-BE49-F238E27FC236}">
                <a16:creationId xmlns:a16="http://schemas.microsoft.com/office/drawing/2014/main" id="{766869D2-CEC6-E3F8-85D6-891B61687309}"/>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GB" altLang="en-US"/>
          </a:p>
        </p:txBody>
      </p:sp>
      <p:sp>
        <p:nvSpPr>
          <p:cNvPr id="1030" name="Rectangle 6">
            <a:extLst>
              <a:ext uri="{FF2B5EF4-FFF2-40B4-BE49-F238E27FC236}">
                <a16:creationId xmlns:a16="http://schemas.microsoft.com/office/drawing/2014/main" id="{3B7477B0-9E16-3D6E-4FB1-9C355F1E81B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5C50D82-68A2-4551-B800-0AE368EF0099}" type="slidenum">
              <a:rPr lang="en-GB" altLang="en-US"/>
              <a:pPr>
                <a:defRPr/>
              </a:pPr>
              <a:t>‹#›</a:t>
            </a:fld>
            <a:endParaRPr lang="en-GB" altLang="en-US"/>
          </a:p>
        </p:txBody>
      </p:sp>
    </p:spTree>
    <p:extLst>
      <p:ext uri="{BB962C8B-B14F-4D97-AF65-F5344CB8AC3E}">
        <p14:creationId xmlns:p14="http://schemas.microsoft.com/office/powerpoint/2010/main" val="19034753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Click="0">
    <p:wedge/>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harrogate-mcc.com/get-involved/children/mcc-childrens-information/" TargetMode="Externa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www.harrogate-mcc.com/wp-content/uploads/2021/10/Game-Ideas.pdf"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24.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4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40.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emf"/><Relationship Id="rId9" Type="http://schemas.openxmlformats.org/officeDocument/2006/relationships/image" Target="../media/image6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3FA94-DEA2-AEE6-0198-ACB22AC228C6}"/>
              </a:ext>
            </a:extLst>
          </p:cNvPr>
          <p:cNvSpPr>
            <a:spLocks noGrp="1"/>
          </p:cNvSpPr>
          <p:nvPr>
            <p:ph type="ctrTitle"/>
          </p:nvPr>
        </p:nvSpPr>
        <p:spPr>
          <a:xfrm>
            <a:off x="2850078" y="3153043"/>
            <a:ext cx="6491844" cy="2737118"/>
          </a:xfrm>
        </p:spPr>
        <p:txBody>
          <a:bodyPr>
            <a:noAutofit/>
          </a:bodyPr>
          <a:lstStyle/>
          <a:p>
            <a:r>
              <a:rPr lang="en-GB" sz="8800" dirty="0">
                <a:latin typeface="Comic Sans MS" panose="030F0702030302020204" pitchFamily="66" charset="0"/>
              </a:rPr>
              <a:t>How to be an MCC children’s leader!</a:t>
            </a:r>
          </a:p>
        </p:txBody>
      </p:sp>
    </p:spTree>
    <p:extLst>
      <p:ext uri="{BB962C8B-B14F-4D97-AF65-F5344CB8AC3E}">
        <p14:creationId xmlns:p14="http://schemas.microsoft.com/office/powerpoint/2010/main" val="3526541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5821-A6B7-8734-2A53-95878BB68DC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441BEF8-F70D-BCD7-FD37-4F020C7B1007}"/>
              </a:ext>
            </a:extLst>
          </p:cNvPr>
          <p:cNvSpPr txBox="1"/>
          <p:nvPr/>
        </p:nvSpPr>
        <p:spPr>
          <a:xfrm>
            <a:off x="324592" y="443567"/>
            <a:ext cx="11542815" cy="5970865"/>
          </a:xfrm>
          <a:prstGeom prst="rect">
            <a:avLst/>
          </a:prstGeom>
          <a:noFill/>
        </p:spPr>
        <p:txBody>
          <a:bodyPr wrap="square" rtlCol="0">
            <a:spAutoFit/>
          </a:bodyPr>
          <a:lstStyle/>
          <a:p>
            <a:r>
              <a:rPr lang="en-GB" sz="2800" u="sng" dirty="0">
                <a:latin typeface="Comic Sans MS" panose="030F0702030302020204" pitchFamily="66" charset="0"/>
              </a:rPr>
              <a:t>So at MCC what’s actually involved?</a:t>
            </a:r>
          </a:p>
          <a:p>
            <a:endParaRPr lang="en-GB" sz="2800" dirty="0">
              <a:latin typeface="Comic Sans MS" panose="030F0702030302020204" pitchFamily="66" charset="0"/>
            </a:endParaRPr>
          </a:p>
          <a:p>
            <a:r>
              <a:rPr lang="en-GB" sz="2800" dirty="0">
                <a:latin typeface="Comic Sans MS" panose="030F0702030302020204" pitchFamily="66" charset="0"/>
              </a:rPr>
              <a:t>Safeguarding Policy</a:t>
            </a:r>
          </a:p>
          <a:p>
            <a:r>
              <a:rPr lang="en-GB" sz="2800" dirty="0">
                <a:latin typeface="Comic Sans MS" panose="030F0702030302020204" pitchFamily="66" charset="0"/>
              </a:rPr>
              <a:t>Health and Safety</a:t>
            </a:r>
          </a:p>
          <a:p>
            <a:r>
              <a:rPr lang="en-GB" sz="2800" dirty="0">
                <a:latin typeface="Comic Sans MS" panose="030F0702030302020204" pitchFamily="66" charset="0"/>
              </a:rPr>
              <a:t>Preparation</a:t>
            </a:r>
          </a:p>
          <a:p>
            <a:r>
              <a:rPr lang="en-GB" sz="2800" dirty="0">
                <a:latin typeface="Comic Sans MS" panose="030F0702030302020204" pitchFamily="66" charset="0"/>
              </a:rPr>
              <a:t>Setting up the room</a:t>
            </a:r>
          </a:p>
          <a:p>
            <a:r>
              <a:rPr lang="en-GB" sz="2800" dirty="0">
                <a:latin typeface="Comic Sans MS" panose="030F0702030302020204" pitchFamily="66" charset="0"/>
              </a:rPr>
              <a:t>Registration</a:t>
            </a:r>
          </a:p>
          <a:p>
            <a:r>
              <a:rPr lang="en-GB" sz="2800" dirty="0">
                <a:latin typeface="Comic Sans MS" panose="030F0702030302020204" pitchFamily="66" charset="0"/>
              </a:rPr>
              <a:t>Allergies and additional needs</a:t>
            </a:r>
          </a:p>
          <a:p>
            <a:r>
              <a:rPr lang="en-GB" sz="2800" dirty="0">
                <a:latin typeface="Comic Sans MS" panose="030F0702030302020204" pitchFamily="66" charset="0"/>
              </a:rPr>
              <a:t>Sweets, Drinks and biscuits</a:t>
            </a:r>
          </a:p>
          <a:p>
            <a:r>
              <a:rPr lang="en-GB" sz="2800" dirty="0">
                <a:latin typeface="Comic Sans MS" panose="030F0702030302020204" pitchFamily="66" charset="0"/>
              </a:rPr>
              <a:t>Fire Evacuation</a:t>
            </a:r>
          </a:p>
          <a:p>
            <a:r>
              <a:rPr lang="en-GB" sz="2800" dirty="0">
                <a:latin typeface="Comic Sans MS" panose="030F0702030302020204" pitchFamily="66" charset="0"/>
              </a:rPr>
              <a:t>Discipline</a:t>
            </a:r>
          </a:p>
          <a:p>
            <a:r>
              <a:rPr lang="en-GB" sz="2800" dirty="0">
                <a:latin typeface="Comic Sans MS" panose="030F0702030302020204" pitchFamily="66" charset="0"/>
              </a:rPr>
              <a:t>Toileting</a:t>
            </a:r>
          </a:p>
          <a:p>
            <a:r>
              <a:rPr lang="en-GB" sz="2800" dirty="0">
                <a:latin typeface="Comic Sans MS" panose="030F0702030302020204" pitchFamily="66" charset="0"/>
              </a:rPr>
              <a:t>Elements – quiz, songs, memory verse, story, games, crafts</a:t>
            </a:r>
          </a:p>
          <a:p>
            <a:endParaRPr lang="en-GB" dirty="0"/>
          </a:p>
        </p:txBody>
      </p:sp>
      <p:pic>
        <p:nvPicPr>
          <p:cNvPr id="4" name="Picture 3">
            <a:extLst>
              <a:ext uri="{FF2B5EF4-FFF2-40B4-BE49-F238E27FC236}">
                <a16:creationId xmlns:a16="http://schemas.microsoft.com/office/drawing/2014/main" id="{59B8632A-BAB3-4E9D-2F6C-58CA4D9E6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6446" y="1301687"/>
            <a:ext cx="3860822" cy="2127313"/>
          </a:xfrm>
          <a:prstGeom prst="rect">
            <a:avLst/>
          </a:prstGeom>
        </p:spPr>
      </p:pic>
    </p:spTree>
    <p:extLst>
      <p:ext uri="{BB962C8B-B14F-4D97-AF65-F5344CB8AC3E}">
        <p14:creationId xmlns:p14="http://schemas.microsoft.com/office/powerpoint/2010/main" val="3246570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99B434-126D-C1FE-032A-D37E22A786BB}"/>
              </a:ext>
            </a:extLst>
          </p:cNvPr>
          <p:cNvSpPr txBox="1"/>
          <p:nvPr/>
        </p:nvSpPr>
        <p:spPr>
          <a:xfrm>
            <a:off x="209338" y="385924"/>
            <a:ext cx="11542815" cy="1661993"/>
          </a:xfrm>
          <a:prstGeom prst="rect">
            <a:avLst/>
          </a:prstGeom>
          <a:noFill/>
        </p:spPr>
        <p:txBody>
          <a:bodyPr wrap="square" rtlCol="0">
            <a:spAutoFit/>
          </a:bodyPr>
          <a:lstStyle/>
          <a:p>
            <a:r>
              <a:rPr lang="en-GB" sz="2800" dirty="0">
                <a:latin typeface="Comic Sans MS" panose="030F0702030302020204" pitchFamily="66" charset="0"/>
              </a:rPr>
              <a:t>So what’s actually involved?</a:t>
            </a:r>
          </a:p>
          <a:p>
            <a:endParaRPr lang="en-GB" sz="2800" dirty="0">
              <a:latin typeface="Comic Sans MS" panose="030F0702030302020204" pitchFamily="66" charset="0"/>
            </a:endParaRPr>
          </a:p>
          <a:p>
            <a:r>
              <a:rPr lang="en-GB" sz="2800" dirty="0">
                <a:latin typeface="Comic Sans MS" panose="030F0702030302020204" pitchFamily="66" charset="0"/>
              </a:rPr>
              <a:t>Safeguarding Policy</a:t>
            </a:r>
          </a:p>
          <a:p>
            <a:endParaRPr lang="en-GB" dirty="0"/>
          </a:p>
        </p:txBody>
      </p:sp>
      <p:pic>
        <p:nvPicPr>
          <p:cNvPr id="3" name="Picture 2">
            <a:extLst>
              <a:ext uri="{FF2B5EF4-FFF2-40B4-BE49-F238E27FC236}">
                <a16:creationId xmlns:a16="http://schemas.microsoft.com/office/drawing/2014/main" id="{3D66F9A0-3A8F-9EDE-7933-F4FA073069A2}"/>
              </a:ext>
            </a:extLst>
          </p:cNvPr>
          <p:cNvPicPr>
            <a:picLocks noChangeAspect="1"/>
          </p:cNvPicPr>
          <p:nvPr/>
        </p:nvPicPr>
        <p:blipFill>
          <a:blip r:embed="rId2"/>
          <a:stretch>
            <a:fillRect/>
          </a:stretch>
        </p:blipFill>
        <p:spPr>
          <a:xfrm>
            <a:off x="439847" y="2047917"/>
            <a:ext cx="3676207" cy="5462489"/>
          </a:xfrm>
          <a:prstGeom prst="rect">
            <a:avLst/>
          </a:prstGeom>
        </p:spPr>
      </p:pic>
      <p:pic>
        <p:nvPicPr>
          <p:cNvPr id="4" name="Picture 3">
            <a:extLst>
              <a:ext uri="{FF2B5EF4-FFF2-40B4-BE49-F238E27FC236}">
                <a16:creationId xmlns:a16="http://schemas.microsoft.com/office/drawing/2014/main" id="{1A76EA25-EA98-FCB5-9E4D-25B56824EE5A}"/>
              </a:ext>
            </a:extLst>
          </p:cNvPr>
          <p:cNvPicPr>
            <a:picLocks noChangeAspect="1"/>
          </p:cNvPicPr>
          <p:nvPr/>
        </p:nvPicPr>
        <p:blipFill>
          <a:blip r:embed="rId3"/>
          <a:stretch>
            <a:fillRect/>
          </a:stretch>
        </p:blipFill>
        <p:spPr>
          <a:xfrm>
            <a:off x="5513405" y="2919345"/>
            <a:ext cx="4950381" cy="3359187"/>
          </a:xfrm>
          <a:prstGeom prst="rect">
            <a:avLst/>
          </a:prstGeom>
        </p:spPr>
      </p:pic>
      <p:pic>
        <p:nvPicPr>
          <p:cNvPr id="5" name="Picture 4">
            <a:extLst>
              <a:ext uri="{FF2B5EF4-FFF2-40B4-BE49-F238E27FC236}">
                <a16:creationId xmlns:a16="http://schemas.microsoft.com/office/drawing/2014/main" id="{0E0F8C00-D1B3-C233-1820-4F296C403D3C}"/>
              </a:ext>
            </a:extLst>
          </p:cNvPr>
          <p:cNvPicPr>
            <a:picLocks noChangeAspect="1"/>
          </p:cNvPicPr>
          <p:nvPr/>
        </p:nvPicPr>
        <p:blipFill>
          <a:blip r:embed="rId4"/>
          <a:stretch>
            <a:fillRect/>
          </a:stretch>
        </p:blipFill>
        <p:spPr>
          <a:xfrm>
            <a:off x="6239910" y="760586"/>
            <a:ext cx="2901948" cy="1572904"/>
          </a:xfrm>
          <a:prstGeom prst="rect">
            <a:avLst/>
          </a:prstGeom>
        </p:spPr>
      </p:pic>
    </p:spTree>
    <p:extLst>
      <p:ext uri="{BB962C8B-B14F-4D97-AF65-F5344CB8AC3E}">
        <p14:creationId xmlns:p14="http://schemas.microsoft.com/office/powerpoint/2010/main" val="3487822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AE61F8-8ACF-46B1-99D7-DBCBD8BFFB34}"/>
              </a:ext>
            </a:extLst>
          </p:cNvPr>
          <p:cNvSpPr txBox="1"/>
          <p:nvPr/>
        </p:nvSpPr>
        <p:spPr>
          <a:xfrm>
            <a:off x="727710" y="453811"/>
            <a:ext cx="4991100" cy="185435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1D2228"/>
                </a:solidFill>
                <a:effectLst/>
                <a:uLnTx/>
                <a:uFillTx/>
                <a:latin typeface="Comic Sans MS" panose="030F0702030302020204" pitchFamily="66" charset="0"/>
                <a:ea typeface="Microsoft JhengHei UI Light" panose="020B0304030504040204" pitchFamily="34" charset="-120"/>
                <a:cs typeface="Times New Roman" panose="02020603050405020304" pitchFamily="18" charset="0"/>
              </a:rPr>
              <a:t>Number of children in each group</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GB" sz="1800" b="0" i="0" u="none" strike="noStrike" kern="1200" cap="none" spc="0" normalizeH="0" baseline="0" noProof="0" dirty="0">
              <a:ln>
                <a:noFill/>
              </a:ln>
              <a:solidFill>
                <a:srgbClr val="1D2228"/>
              </a:solidFill>
              <a:effectLst/>
              <a:uLnTx/>
              <a:uFillTx/>
              <a:latin typeface="Comic Sans MS" panose="030F0702030302020204" pitchFamily="66" charset="0"/>
              <a:ea typeface="Microsoft JhengHei UI Light" panose="020B0304030504040204" pitchFamily="34" charset="-12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srgbClr val="1D2228"/>
                </a:solidFill>
                <a:effectLst/>
                <a:uLnTx/>
                <a:uFillTx/>
                <a:latin typeface="Comic Sans MS" panose="030F0702030302020204" pitchFamily="66" charset="0"/>
                <a:ea typeface="Microsoft JhengHei UI Light" panose="020B0304030504040204" pitchFamily="34" charset="-120"/>
                <a:cs typeface="Times New Roman" panose="02020603050405020304" pitchFamily="18" charset="0"/>
              </a:rPr>
              <a:t>Creche    1-5      children</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srgbClr val="1D2228"/>
                </a:solidFill>
                <a:effectLst/>
                <a:uLnTx/>
                <a:uFillTx/>
                <a:latin typeface="Comic Sans MS" panose="030F0702030302020204" pitchFamily="66" charset="0"/>
                <a:ea typeface="Microsoft JhengHei UI Light" panose="020B0304030504040204" pitchFamily="34" charset="-120"/>
                <a:cs typeface="Times New Roman" panose="02020603050405020304" pitchFamily="18" charset="0"/>
              </a:rPr>
              <a:t>Pebbles   10-13  children</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srgbClr val="1D2228"/>
                </a:solidFill>
                <a:effectLst/>
                <a:uLnTx/>
                <a:uFillTx/>
                <a:latin typeface="Comic Sans MS" panose="030F0702030302020204" pitchFamily="66" charset="0"/>
                <a:ea typeface="Microsoft JhengHei UI Light" panose="020B0304030504040204" pitchFamily="34" charset="-120"/>
                <a:cs typeface="Times New Roman" panose="02020603050405020304" pitchFamily="18" charset="0"/>
              </a:rPr>
              <a:t>Gems      12-20  children</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srgbClr val="1D2228"/>
                </a:solidFill>
                <a:effectLst/>
                <a:uLnTx/>
                <a:uFillTx/>
                <a:latin typeface="Comic Sans MS" panose="030F0702030302020204" pitchFamily="66" charset="0"/>
                <a:ea typeface="Microsoft JhengHei UI Light" panose="020B0304030504040204" pitchFamily="34" charset="-120"/>
                <a:cs typeface="Times New Roman" panose="02020603050405020304" pitchFamily="18" charset="0"/>
              </a:rPr>
              <a:t>Rocks     14-23  children</a:t>
            </a: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icrosoft JhengHei UI Light" panose="020B0304030504040204" pitchFamily="34" charset="-120"/>
              <a:cs typeface="Times New Roman" panose="02020603050405020304" pitchFamily="18" charset="0"/>
            </a:endParaRPr>
          </a:p>
        </p:txBody>
      </p:sp>
      <p:pic>
        <p:nvPicPr>
          <p:cNvPr id="6" name="Picture 5">
            <a:extLst>
              <a:ext uri="{FF2B5EF4-FFF2-40B4-BE49-F238E27FC236}">
                <a16:creationId xmlns:a16="http://schemas.microsoft.com/office/drawing/2014/main" id="{A2A291EC-80C3-4256-BBC1-A98DC39A76C5}"/>
              </a:ext>
            </a:extLst>
          </p:cNvPr>
          <p:cNvPicPr>
            <a:picLocks noChangeAspect="1"/>
          </p:cNvPicPr>
          <p:nvPr/>
        </p:nvPicPr>
        <p:blipFill rotWithShape="1">
          <a:blip r:embed="rId2"/>
          <a:srcRect l="33375" t="25770" r="46116" b="52322"/>
          <a:stretch/>
        </p:blipFill>
        <p:spPr>
          <a:xfrm>
            <a:off x="6283113" y="282988"/>
            <a:ext cx="5657425" cy="3273456"/>
          </a:xfrm>
          <a:prstGeom prst="rect">
            <a:avLst/>
          </a:prstGeom>
        </p:spPr>
      </p:pic>
      <p:pic>
        <p:nvPicPr>
          <p:cNvPr id="7" name="Picture 6">
            <a:extLst>
              <a:ext uri="{FF2B5EF4-FFF2-40B4-BE49-F238E27FC236}">
                <a16:creationId xmlns:a16="http://schemas.microsoft.com/office/drawing/2014/main" id="{537E3A5B-ECCE-462D-B03C-80D67D429CEC}"/>
              </a:ext>
            </a:extLst>
          </p:cNvPr>
          <p:cNvPicPr>
            <a:picLocks noChangeAspect="1"/>
          </p:cNvPicPr>
          <p:nvPr/>
        </p:nvPicPr>
        <p:blipFill rotWithShape="1">
          <a:blip r:embed="rId2"/>
          <a:srcRect l="33375" t="65773" r="46999" b="18846"/>
          <a:stretch/>
        </p:blipFill>
        <p:spPr>
          <a:xfrm>
            <a:off x="6283113" y="3348428"/>
            <a:ext cx="5470704" cy="2322529"/>
          </a:xfrm>
          <a:prstGeom prst="rect">
            <a:avLst/>
          </a:prstGeom>
        </p:spPr>
      </p:pic>
      <p:pic>
        <p:nvPicPr>
          <p:cNvPr id="3" name="Picture 2">
            <a:extLst>
              <a:ext uri="{FF2B5EF4-FFF2-40B4-BE49-F238E27FC236}">
                <a16:creationId xmlns:a16="http://schemas.microsoft.com/office/drawing/2014/main" id="{D1B96A62-693A-B900-7FFF-807881D1423D}"/>
              </a:ext>
            </a:extLst>
          </p:cNvPr>
          <p:cNvPicPr>
            <a:picLocks noChangeAspect="1"/>
          </p:cNvPicPr>
          <p:nvPr/>
        </p:nvPicPr>
        <p:blipFill rotWithShape="1">
          <a:blip r:embed="rId3"/>
          <a:srcRect l="62477" t="36059" r="6904" b="32946"/>
          <a:stretch/>
        </p:blipFill>
        <p:spPr>
          <a:xfrm>
            <a:off x="163277" y="2734811"/>
            <a:ext cx="6119836" cy="3355596"/>
          </a:xfrm>
          <a:prstGeom prst="rect">
            <a:avLst/>
          </a:prstGeom>
        </p:spPr>
      </p:pic>
      <p:cxnSp>
        <p:nvCxnSpPr>
          <p:cNvPr id="9" name="Straight Connector 8">
            <a:extLst>
              <a:ext uri="{FF2B5EF4-FFF2-40B4-BE49-F238E27FC236}">
                <a16:creationId xmlns:a16="http://schemas.microsoft.com/office/drawing/2014/main" id="{0DCFD626-9695-1713-4070-ADABE4B3FEFD}"/>
              </a:ext>
            </a:extLst>
          </p:cNvPr>
          <p:cNvCxnSpPr>
            <a:cxnSpLocks/>
          </p:cNvCxnSpPr>
          <p:nvPr/>
        </p:nvCxnSpPr>
        <p:spPr>
          <a:xfrm>
            <a:off x="2139193" y="3070371"/>
            <a:ext cx="35149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10DA753-A702-D207-D06C-6A68615D3608}"/>
              </a:ext>
            </a:extLst>
          </p:cNvPr>
          <p:cNvCxnSpPr/>
          <p:nvPr/>
        </p:nvCxnSpPr>
        <p:spPr>
          <a:xfrm>
            <a:off x="1644242" y="3775046"/>
            <a:ext cx="26509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73CA0E-E425-4411-4F59-04695002DBD7}"/>
              </a:ext>
            </a:extLst>
          </p:cNvPr>
          <p:cNvCxnSpPr/>
          <p:nvPr/>
        </p:nvCxnSpPr>
        <p:spPr>
          <a:xfrm>
            <a:off x="1770077" y="3430398"/>
            <a:ext cx="26509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BF3CD2-F223-AECF-76CC-AA4FE8C7CB89}"/>
              </a:ext>
            </a:extLst>
          </p:cNvPr>
          <p:cNvCxnSpPr/>
          <p:nvPr/>
        </p:nvCxnSpPr>
        <p:spPr>
          <a:xfrm>
            <a:off x="1442906" y="4135772"/>
            <a:ext cx="26509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341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A3B45F-6095-433F-8693-8D4AE5A5F4B6}"/>
              </a:ext>
            </a:extLst>
          </p:cNvPr>
          <p:cNvSpPr txBox="1"/>
          <p:nvPr/>
        </p:nvSpPr>
        <p:spPr>
          <a:xfrm>
            <a:off x="4519863" y="192743"/>
            <a:ext cx="6097904" cy="37253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1D2228"/>
                </a:solidFill>
                <a:effectLst/>
                <a:uLnTx/>
                <a:uFillTx/>
                <a:latin typeface="Comic Sans MS" panose="030F0702030302020204" pitchFamily="66" charset="0"/>
                <a:ea typeface="Microsoft JhengHei UI Light" panose="020B0304030504040204" pitchFamily="34" charset="-120"/>
                <a:cs typeface="Times New Roman" panose="02020603050405020304" pitchFamily="18" charset="0"/>
              </a:rPr>
              <a:t>Heath and Safety issues</a:t>
            </a:r>
            <a:endParaRPr kumimoji="0" lang="en-GB" sz="1800" b="0" i="0" u="sng" strike="noStrike" kern="1200" cap="none" spc="0" normalizeH="0" baseline="0" noProof="0" dirty="0">
              <a:ln>
                <a:noFill/>
              </a:ln>
              <a:solidFill>
                <a:prstClr val="black"/>
              </a:solidFill>
              <a:effectLst/>
              <a:uLnTx/>
              <a:uFillTx/>
              <a:latin typeface="Comic Sans MS" panose="030F0702030302020204" pitchFamily="66" charset="0"/>
              <a:ea typeface="Microsoft JhengHei UI Light" panose="020B0304030504040204" pitchFamily="34" charset="-120"/>
              <a:cs typeface="Times New Roman" panose="02020603050405020304" pitchFamily="18" charset="0"/>
            </a:endParaRPr>
          </a:p>
        </p:txBody>
      </p:sp>
      <p:pic>
        <p:nvPicPr>
          <p:cNvPr id="2" name="Picture 1">
            <a:extLst>
              <a:ext uri="{FF2B5EF4-FFF2-40B4-BE49-F238E27FC236}">
                <a16:creationId xmlns:a16="http://schemas.microsoft.com/office/drawing/2014/main" id="{E52B02A4-B68D-4C8E-8B1A-9D792C81308C}"/>
              </a:ext>
            </a:extLst>
          </p:cNvPr>
          <p:cNvPicPr>
            <a:picLocks noChangeAspect="1"/>
          </p:cNvPicPr>
          <p:nvPr/>
        </p:nvPicPr>
        <p:blipFill>
          <a:blip r:embed="rId2"/>
          <a:stretch>
            <a:fillRect/>
          </a:stretch>
        </p:blipFill>
        <p:spPr>
          <a:xfrm>
            <a:off x="1099621" y="806596"/>
            <a:ext cx="3249910" cy="2403190"/>
          </a:xfrm>
          <a:prstGeom prst="rect">
            <a:avLst/>
          </a:prstGeom>
        </p:spPr>
      </p:pic>
      <p:pic>
        <p:nvPicPr>
          <p:cNvPr id="3074" name="Picture 2" descr="How To Conduct A Security Risk Assessment">
            <a:extLst>
              <a:ext uri="{FF2B5EF4-FFF2-40B4-BE49-F238E27FC236}">
                <a16:creationId xmlns:a16="http://schemas.microsoft.com/office/drawing/2014/main" id="{1DADA706-E797-424E-9684-2DA3841FD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0423" y="862265"/>
            <a:ext cx="5429554" cy="30541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F626AA-6FB4-4859-BEBA-7E1167C6FF94}"/>
              </a:ext>
            </a:extLst>
          </p:cNvPr>
          <p:cNvSpPr txBox="1"/>
          <p:nvPr/>
        </p:nvSpPr>
        <p:spPr>
          <a:xfrm>
            <a:off x="442991" y="3655334"/>
            <a:ext cx="34662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First Aid Kit and Procedures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2A45E9A-D4C2-436D-B421-37FAB64A3737}"/>
              </a:ext>
            </a:extLst>
          </p:cNvPr>
          <p:cNvPicPr>
            <a:picLocks noChangeAspect="1"/>
          </p:cNvPicPr>
          <p:nvPr/>
        </p:nvPicPr>
        <p:blipFill>
          <a:blip r:embed="rId4"/>
          <a:stretch>
            <a:fillRect/>
          </a:stretch>
        </p:blipFill>
        <p:spPr>
          <a:xfrm>
            <a:off x="6483636" y="4108451"/>
            <a:ext cx="1743075" cy="2619375"/>
          </a:xfrm>
          <a:prstGeom prst="rect">
            <a:avLst/>
          </a:prstGeom>
        </p:spPr>
      </p:pic>
      <p:pic>
        <p:nvPicPr>
          <p:cNvPr id="3076" name="Picture 4" descr="Fire Exit Running Man Safety Signs">
            <a:extLst>
              <a:ext uri="{FF2B5EF4-FFF2-40B4-BE49-F238E27FC236}">
                <a16:creationId xmlns:a16="http://schemas.microsoft.com/office/drawing/2014/main" id="{E13DDC1A-7D1F-4543-96A9-E27E33996E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263" b="27520"/>
          <a:stretch/>
        </p:blipFill>
        <p:spPr bwMode="auto">
          <a:xfrm>
            <a:off x="8406593" y="4625213"/>
            <a:ext cx="3674563" cy="17717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D1D3E78-C5A1-F820-8D55-C6D7AF96A755}"/>
              </a:ext>
            </a:extLst>
          </p:cNvPr>
          <p:cNvPicPr>
            <a:picLocks noChangeAspect="1"/>
          </p:cNvPicPr>
          <p:nvPr/>
        </p:nvPicPr>
        <p:blipFill rotWithShape="1">
          <a:blip r:embed="rId6"/>
          <a:srcRect l="29798" t="46568" r="46877" b="15880"/>
          <a:stretch/>
        </p:blipFill>
        <p:spPr>
          <a:xfrm>
            <a:off x="251669" y="4378054"/>
            <a:ext cx="2843868" cy="2479946"/>
          </a:xfrm>
          <a:prstGeom prst="rect">
            <a:avLst/>
          </a:prstGeom>
        </p:spPr>
      </p:pic>
      <p:pic>
        <p:nvPicPr>
          <p:cNvPr id="1026" name="Picture 2">
            <a:extLst>
              <a:ext uri="{FF2B5EF4-FFF2-40B4-BE49-F238E27FC236}">
                <a16:creationId xmlns:a16="http://schemas.microsoft.com/office/drawing/2014/main" id="{2CBA170C-AEAB-F22A-8F30-F1AA1C8985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5537" y="3562031"/>
            <a:ext cx="3165795" cy="316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231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F67BD-9719-859D-3265-023FA43475B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6808160-EC31-CCD8-0AEE-F82E682034BD}"/>
              </a:ext>
            </a:extLst>
          </p:cNvPr>
          <p:cNvSpPr txBox="1"/>
          <p:nvPr/>
        </p:nvSpPr>
        <p:spPr>
          <a:xfrm>
            <a:off x="7903" y="88213"/>
            <a:ext cx="11542815" cy="2523768"/>
          </a:xfrm>
          <a:prstGeom prst="rect">
            <a:avLst/>
          </a:prstGeom>
          <a:noFill/>
        </p:spPr>
        <p:txBody>
          <a:bodyPr wrap="square" rtlCol="0">
            <a:spAutoFit/>
          </a:bodyPr>
          <a:lstStyle/>
          <a:p>
            <a:r>
              <a:rPr lang="en-GB" sz="2800" u="sng" dirty="0">
                <a:latin typeface="Comic Sans MS" panose="030F0702030302020204" pitchFamily="66" charset="0"/>
              </a:rPr>
              <a:t>So what’s actually involved?</a:t>
            </a:r>
          </a:p>
          <a:p>
            <a:endParaRPr lang="en-GB" sz="2800" dirty="0">
              <a:latin typeface="Comic Sans MS" panose="030F0702030302020204" pitchFamily="66" charset="0"/>
            </a:endParaRPr>
          </a:p>
          <a:p>
            <a:r>
              <a:rPr lang="en-GB" sz="2800" dirty="0">
                <a:latin typeface="Comic Sans MS" panose="030F0702030302020204" pitchFamily="66" charset="0"/>
              </a:rPr>
              <a:t>Preparation</a:t>
            </a:r>
          </a:p>
          <a:p>
            <a:endParaRPr lang="en-GB" sz="2800" dirty="0">
              <a:latin typeface="Comic Sans MS" panose="030F0702030302020204" pitchFamily="66" charset="0"/>
            </a:endParaRPr>
          </a:p>
          <a:p>
            <a:r>
              <a:rPr lang="en-GB" sz="2800" dirty="0">
                <a:latin typeface="Comic Sans MS" panose="030F0702030302020204" pitchFamily="66" charset="0"/>
              </a:rPr>
              <a:t>Start with Prayer</a:t>
            </a:r>
          </a:p>
          <a:p>
            <a:endParaRPr lang="en-GB" dirty="0"/>
          </a:p>
        </p:txBody>
      </p:sp>
      <p:sp>
        <p:nvSpPr>
          <p:cNvPr id="5" name="TextBox 4">
            <a:extLst>
              <a:ext uri="{FF2B5EF4-FFF2-40B4-BE49-F238E27FC236}">
                <a16:creationId xmlns:a16="http://schemas.microsoft.com/office/drawing/2014/main" id="{C855A267-8DBF-73BA-4ADB-F8ECA125B5B0}"/>
              </a:ext>
            </a:extLst>
          </p:cNvPr>
          <p:cNvSpPr txBox="1"/>
          <p:nvPr/>
        </p:nvSpPr>
        <p:spPr>
          <a:xfrm>
            <a:off x="265815" y="2519916"/>
            <a:ext cx="3774558" cy="4524315"/>
          </a:xfrm>
          <a:prstGeom prst="rect">
            <a:avLst/>
          </a:prstGeom>
          <a:noFill/>
        </p:spPr>
        <p:txBody>
          <a:bodyPr wrap="square" rtlCol="0">
            <a:spAutoFit/>
          </a:bodyPr>
          <a:lstStyle/>
          <a:p>
            <a:r>
              <a:rPr lang="en-GB" dirty="0"/>
              <a:t>Tools to help :-</a:t>
            </a:r>
          </a:p>
          <a:p>
            <a:endParaRPr lang="en-GB" dirty="0"/>
          </a:p>
          <a:p>
            <a:r>
              <a:rPr lang="en-GB" dirty="0"/>
              <a:t>Google    /  Scripture Union</a:t>
            </a:r>
          </a:p>
          <a:p>
            <a:endParaRPr lang="en-GB" dirty="0"/>
          </a:p>
          <a:p>
            <a:r>
              <a:rPr lang="en-GB" dirty="0">
                <a:hlinkClick r:id="rId2"/>
              </a:rPr>
              <a:t>https://www.harrogate-mcc.com/get-involved/children/mcc-childrens-information/</a:t>
            </a:r>
            <a:endParaRPr lang="en-GB" dirty="0"/>
          </a:p>
          <a:p>
            <a:endParaRPr lang="en-GB" dirty="0"/>
          </a:p>
          <a:p>
            <a:r>
              <a:rPr lang="en-GB" dirty="0"/>
              <a:t>Top of the bible programme page are some useful sites.</a:t>
            </a:r>
          </a:p>
          <a:p>
            <a:endParaRPr lang="en-GB" dirty="0"/>
          </a:p>
          <a:p>
            <a:r>
              <a:rPr lang="en-GB" dirty="0" err="1"/>
              <a:t>Youtube</a:t>
            </a:r>
            <a:endParaRPr lang="en-GB" dirty="0"/>
          </a:p>
          <a:p>
            <a:r>
              <a:rPr lang="en-GB" dirty="0" err="1"/>
              <a:t>YoutubeHD</a:t>
            </a:r>
            <a:r>
              <a:rPr lang="en-GB" dirty="0"/>
              <a:t> Downloader</a:t>
            </a:r>
          </a:p>
          <a:p>
            <a:r>
              <a:rPr lang="en-GB" dirty="0"/>
              <a:t>Windows Movie Maker</a:t>
            </a:r>
          </a:p>
          <a:p>
            <a:r>
              <a:rPr lang="en-GB" dirty="0"/>
              <a:t>VLC – extract mp3 from video</a:t>
            </a:r>
          </a:p>
          <a:p>
            <a:endParaRPr lang="en-GB" dirty="0"/>
          </a:p>
        </p:txBody>
      </p:sp>
      <p:pic>
        <p:nvPicPr>
          <p:cNvPr id="6" name="Picture 5">
            <a:extLst>
              <a:ext uri="{FF2B5EF4-FFF2-40B4-BE49-F238E27FC236}">
                <a16:creationId xmlns:a16="http://schemas.microsoft.com/office/drawing/2014/main" id="{BDB9C02B-8B3E-ED7A-FE6C-F7687FD2AC90}"/>
              </a:ext>
            </a:extLst>
          </p:cNvPr>
          <p:cNvPicPr>
            <a:picLocks noChangeAspect="1"/>
          </p:cNvPicPr>
          <p:nvPr/>
        </p:nvPicPr>
        <p:blipFill rotWithShape="1">
          <a:blip r:embed="rId3"/>
          <a:srcRect l="10700" r="30900"/>
          <a:stretch/>
        </p:blipFill>
        <p:spPr>
          <a:xfrm>
            <a:off x="5443869" y="600527"/>
            <a:ext cx="5014173" cy="4650703"/>
          </a:xfrm>
          <a:prstGeom prst="rect">
            <a:avLst/>
          </a:prstGeom>
        </p:spPr>
      </p:pic>
      <p:sp>
        <p:nvSpPr>
          <p:cNvPr id="4" name="TextBox 3">
            <a:extLst>
              <a:ext uri="{FF2B5EF4-FFF2-40B4-BE49-F238E27FC236}">
                <a16:creationId xmlns:a16="http://schemas.microsoft.com/office/drawing/2014/main" id="{DF28C2D0-4CE9-8730-05A2-65AA29D3FAD3}"/>
              </a:ext>
            </a:extLst>
          </p:cNvPr>
          <p:cNvSpPr txBox="1"/>
          <p:nvPr/>
        </p:nvSpPr>
        <p:spPr>
          <a:xfrm>
            <a:off x="4301792" y="6157655"/>
            <a:ext cx="615625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www.RightNowMedia.org</a:t>
            </a:r>
          </a:p>
        </p:txBody>
      </p:sp>
      <p:pic>
        <p:nvPicPr>
          <p:cNvPr id="1026" name="Picture 2" descr="Right Now Media - Living Hope Community Church">
            <a:extLst>
              <a:ext uri="{FF2B5EF4-FFF2-40B4-BE49-F238E27FC236}">
                <a16:creationId xmlns:a16="http://schemas.microsoft.com/office/drawing/2014/main" id="{0618084B-D374-BE12-554C-C6C68C86E5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3563" y="5169587"/>
            <a:ext cx="284797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097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6CFCD-6155-4FEE-B6C0-59A63C05D9F8}"/>
              </a:ext>
            </a:extLst>
          </p:cNvPr>
          <p:cNvSpPr>
            <a:spLocks noGrp="1"/>
          </p:cNvSpPr>
          <p:nvPr>
            <p:ph type="title"/>
          </p:nvPr>
        </p:nvSpPr>
        <p:spPr>
          <a:xfrm>
            <a:off x="2996783" y="155263"/>
            <a:ext cx="6671872" cy="594246"/>
          </a:xfrm>
        </p:spPr>
        <p:txBody>
          <a:bodyPr>
            <a:normAutofit fontScale="90000"/>
          </a:bodyPr>
          <a:lstStyle/>
          <a:p>
            <a:r>
              <a:rPr lang="en-GB" dirty="0"/>
              <a:t>MCC Children’s Information</a:t>
            </a:r>
          </a:p>
        </p:txBody>
      </p:sp>
      <p:sp>
        <p:nvSpPr>
          <p:cNvPr id="5" name="TextBox 4">
            <a:extLst>
              <a:ext uri="{FF2B5EF4-FFF2-40B4-BE49-F238E27FC236}">
                <a16:creationId xmlns:a16="http://schemas.microsoft.com/office/drawing/2014/main" id="{5F06857C-09C1-4805-8765-C0DD08C6E956}"/>
              </a:ext>
            </a:extLst>
          </p:cNvPr>
          <p:cNvSpPr txBox="1"/>
          <p:nvPr/>
        </p:nvSpPr>
        <p:spPr>
          <a:xfrm>
            <a:off x="2996783" y="749509"/>
            <a:ext cx="938384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https://www.harrogate-mcc.com/mcc-childrens-information</a:t>
            </a:r>
          </a:p>
        </p:txBody>
      </p:sp>
      <p:pic>
        <p:nvPicPr>
          <p:cNvPr id="4" name="Picture 3">
            <a:extLst>
              <a:ext uri="{FF2B5EF4-FFF2-40B4-BE49-F238E27FC236}">
                <a16:creationId xmlns:a16="http://schemas.microsoft.com/office/drawing/2014/main" id="{216749DB-5C45-9F5A-CE84-D43E52D6DDF4}"/>
              </a:ext>
            </a:extLst>
          </p:cNvPr>
          <p:cNvPicPr>
            <a:picLocks noChangeAspect="1"/>
          </p:cNvPicPr>
          <p:nvPr/>
        </p:nvPicPr>
        <p:blipFill rotWithShape="1">
          <a:blip r:embed="rId2"/>
          <a:srcRect l="20697" r="39700"/>
          <a:stretch/>
        </p:blipFill>
        <p:spPr>
          <a:xfrm>
            <a:off x="955485" y="1118841"/>
            <a:ext cx="4128579" cy="5646790"/>
          </a:xfrm>
          <a:prstGeom prst="rect">
            <a:avLst/>
          </a:prstGeom>
        </p:spPr>
      </p:pic>
      <p:pic>
        <p:nvPicPr>
          <p:cNvPr id="8" name="Picture 7">
            <a:extLst>
              <a:ext uri="{FF2B5EF4-FFF2-40B4-BE49-F238E27FC236}">
                <a16:creationId xmlns:a16="http://schemas.microsoft.com/office/drawing/2014/main" id="{1B1C85EC-6B2F-3B44-92AF-98E33F246014}"/>
              </a:ext>
            </a:extLst>
          </p:cNvPr>
          <p:cNvPicPr>
            <a:picLocks noChangeAspect="1"/>
          </p:cNvPicPr>
          <p:nvPr/>
        </p:nvPicPr>
        <p:blipFill rotWithShape="1">
          <a:blip r:embed="rId3"/>
          <a:srcRect l="23033" t="5831" r="32000"/>
          <a:stretch/>
        </p:blipFill>
        <p:spPr>
          <a:xfrm>
            <a:off x="5587933" y="1145860"/>
            <a:ext cx="5482404" cy="5739159"/>
          </a:xfrm>
          <a:prstGeom prst="rect">
            <a:avLst/>
          </a:prstGeom>
        </p:spPr>
      </p:pic>
    </p:spTree>
    <p:extLst>
      <p:ext uri="{BB962C8B-B14F-4D97-AF65-F5344CB8AC3E}">
        <p14:creationId xmlns:p14="http://schemas.microsoft.com/office/powerpoint/2010/main" val="2642862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3C959D-CA9C-4E1C-B7E2-A128021D8754}"/>
              </a:ext>
            </a:extLst>
          </p:cNvPr>
          <p:cNvSpPr txBox="1"/>
          <p:nvPr/>
        </p:nvSpPr>
        <p:spPr>
          <a:xfrm>
            <a:off x="4791854" y="1561805"/>
            <a:ext cx="6097904" cy="37253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1D2228"/>
                </a:solidFill>
                <a:effectLst/>
                <a:uLnTx/>
                <a:uFillTx/>
                <a:latin typeface="Comic Sans MS" panose="030F0702030302020204" pitchFamily="66" charset="0"/>
                <a:ea typeface="Microsoft JhengHei UI Light" panose="020B0304030504040204" pitchFamily="34" charset="-120"/>
                <a:cs typeface="Times New Roman" panose="02020603050405020304" pitchFamily="18" charset="0"/>
              </a:rPr>
              <a:t>Budget and materials</a:t>
            </a:r>
            <a:endParaRPr kumimoji="0" lang="en-GB" sz="1800" b="0" i="0" u="sng" strike="noStrike" kern="1200" cap="none" spc="0" normalizeH="0" baseline="0" noProof="0" dirty="0">
              <a:ln>
                <a:noFill/>
              </a:ln>
              <a:solidFill>
                <a:prstClr val="black"/>
              </a:solidFill>
              <a:effectLst/>
              <a:uLnTx/>
              <a:uFillTx/>
              <a:latin typeface="Comic Sans MS" panose="030F0702030302020204" pitchFamily="66" charset="0"/>
              <a:ea typeface="Microsoft JhengHei UI Light" panose="020B0304030504040204" pitchFamily="34" charset="-120"/>
              <a:cs typeface="Times New Roman" panose="02020603050405020304" pitchFamily="18" charset="0"/>
            </a:endParaRPr>
          </a:p>
        </p:txBody>
      </p:sp>
      <p:pic>
        <p:nvPicPr>
          <p:cNvPr id="4" name="Picture 3">
            <a:extLst>
              <a:ext uri="{FF2B5EF4-FFF2-40B4-BE49-F238E27FC236}">
                <a16:creationId xmlns:a16="http://schemas.microsoft.com/office/drawing/2014/main" id="{75CF5AD0-411A-411B-B497-D7E256632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84" y="334911"/>
            <a:ext cx="3768435" cy="2826326"/>
          </a:xfrm>
          <a:prstGeom prst="rect">
            <a:avLst/>
          </a:prstGeom>
        </p:spPr>
      </p:pic>
      <p:pic>
        <p:nvPicPr>
          <p:cNvPr id="6" name="Picture 5">
            <a:extLst>
              <a:ext uri="{FF2B5EF4-FFF2-40B4-BE49-F238E27FC236}">
                <a16:creationId xmlns:a16="http://schemas.microsoft.com/office/drawing/2014/main" id="{FF0C7050-D897-4629-8F34-4B6A1CE67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4182" y="334911"/>
            <a:ext cx="3768434" cy="2826326"/>
          </a:xfrm>
          <a:prstGeom prst="rect">
            <a:avLst/>
          </a:prstGeom>
        </p:spPr>
      </p:pic>
      <p:pic>
        <p:nvPicPr>
          <p:cNvPr id="8" name="Picture 7">
            <a:extLst>
              <a:ext uri="{FF2B5EF4-FFF2-40B4-BE49-F238E27FC236}">
                <a16:creationId xmlns:a16="http://schemas.microsoft.com/office/drawing/2014/main" id="{CEC57A53-5D21-47E4-987F-7CADAE8FA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748" y="3576875"/>
            <a:ext cx="3768435" cy="2826326"/>
          </a:xfrm>
          <a:prstGeom prst="rect">
            <a:avLst/>
          </a:prstGeom>
        </p:spPr>
      </p:pic>
      <p:pic>
        <p:nvPicPr>
          <p:cNvPr id="10" name="Picture 9">
            <a:extLst>
              <a:ext uri="{FF2B5EF4-FFF2-40B4-BE49-F238E27FC236}">
                <a16:creationId xmlns:a16="http://schemas.microsoft.com/office/drawing/2014/main" id="{D8C60ED3-FA94-4F43-BD8D-90D81492581F}"/>
              </a:ext>
            </a:extLst>
          </p:cNvPr>
          <p:cNvPicPr>
            <a:picLocks noChangeAspect="1"/>
          </p:cNvPicPr>
          <p:nvPr/>
        </p:nvPicPr>
        <p:blipFill rotWithShape="1">
          <a:blip r:embed="rId5">
            <a:extLst>
              <a:ext uri="{28A0092B-C50C-407E-A947-70E740481C1C}">
                <a14:useLocalDpi xmlns:a14="http://schemas.microsoft.com/office/drawing/2010/main" val="0"/>
              </a:ext>
            </a:extLst>
          </a:blip>
          <a:srcRect l="16970" t="20404"/>
          <a:stretch/>
        </p:blipFill>
        <p:spPr>
          <a:xfrm>
            <a:off x="261692" y="3576875"/>
            <a:ext cx="3756127" cy="2700573"/>
          </a:xfrm>
          <a:prstGeom prst="rect">
            <a:avLst/>
          </a:prstGeom>
        </p:spPr>
      </p:pic>
      <p:pic>
        <p:nvPicPr>
          <p:cNvPr id="12" name="Picture 11">
            <a:extLst>
              <a:ext uri="{FF2B5EF4-FFF2-40B4-BE49-F238E27FC236}">
                <a16:creationId xmlns:a16="http://schemas.microsoft.com/office/drawing/2014/main" id="{2651A140-49EB-4EB6-85E6-760564A03F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4035" y="3571011"/>
            <a:ext cx="3768434" cy="2826326"/>
          </a:xfrm>
          <a:prstGeom prst="rect">
            <a:avLst/>
          </a:prstGeom>
        </p:spPr>
      </p:pic>
    </p:spTree>
    <p:extLst>
      <p:ext uri="{BB962C8B-B14F-4D97-AF65-F5344CB8AC3E}">
        <p14:creationId xmlns:p14="http://schemas.microsoft.com/office/powerpoint/2010/main" val="303850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BD04A-D6E2-0654-CBA5-DC035A8A7F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DF9990-01BB-2AD5-59F1-88512C93F192}"/>
              </a:ext>
            </a:extLst>
          </p:cNvPr>
          <p:cNvSpPr txBox="1"/>
          <p:nvPr/>
        </p:nvSpPr>
        <p:spPr>
          <a:xfrm>
            <a:off x="324592" y="370735"/>
            <a:ext cx="11542815" cy="954107"/>
          </a:xfrm>
          <a:prstGeom prst="rect">
            <a:avLst/>
          </a:prstGeom>
          <a:noFill/>
        </p:spPr>
        <p:txBody>
          <a:bodyPr wrap="square" rtlCol="0">
            <a:spAutoFit/>
          </a:bodyPr>
          <a:lstStyle/>
          <a:p>
            <a:r>
              <a:rPr lang="en-GB" sz="2800" u="sng" dirty="0">
                <a:latin typeface="Comic Sans MS" panose="030F0702030302020204" pitchFamily="66" charset="0"/>
              </a:rPr>
              <a:t>So what’s actually involved?</a:t>
            </a:r>
            <a:r>
              <a:rPr lang="en-GB" sz="2800" dirty="0">
                <a:latin typeface="Comic Sans MS" panose="030F0702030302020204" pitchFamily="66" charset="0"/>
              </a:rPr>
              <a:t> Continued …</a:t>
            </a:r>
          </a:p>
          <a:p>
            <a:endParaRPr lang="en-GB" sz="2800" dirty="0">
              <a:latin typeface="Comic Sans MS" panose="030F0702030302020204" pitchFamily="66" charset="0"/>
            </a:endParaRPr>
          </a:p>
        </p:txBody>
      </p:sp>
      <p:sp>
        <p:nvSpPr>
          <p:cNvPr id="3" name="TextBox 2">
            <a:extLst>
              <a:ext uri="{FF2B5EF4-FFF2-40B4-BE49-F238E27FC236}">
                <a16:creationId xmlns:a16="http://schemas.microsoft.com/office/drawing/2014/main" id="{8284E4A6-09B9-18D2-C285-E0E61FDF47C2}"/>
              </a:ext>
            </a:extLst>
          </p:cNvPr>
          <p:cNvSpPr txBox="1"/>
          <p:nvPr/>
        </p:nvSpPr>
        <p:spPr>
          <a:xfrm>
            <a:off x="324587" y="847788"/>
            <a:ext cx="9106491" cy="1661993"/>
          </a:xfrm>
          <a:prstGeom prst="rect">
            <a:avLst/>
          </a:prstGeom>
          <a:noFill/>
        </p:spPr>
        <p:txBody>
          <a:bodyPr wrap="square" rtlCol="0">
            <a:spAutoFit/>
          </a:bodyPr>
          <a:lstStyle/>
          <a:p>
            <a:endParaRPr lang="en-GB" sz="2800" dirty="0">
              <a:latin typeface="Comic Sans MS" panose="030F0702030302020204" pitchFamily="66" charset="0"/>
            </a:endParaRPr>
          </a:p>
          <a:p>
            <a:r>
              <a:rPr lang="en-GB" sz="2800" dirty="0">
                <a:latin typeface="Comic Sans MS" panose="030F0702030302020204" pitchFamily="66" charset="0"/>
              </a:rPr>
              <a:t>Setting up the room  and  Praying with the team</a:t>
            </a:r>
          </a:p>
          <a:p>
            <a:endParaRPr lang="en-GB" sz="2800" dirty="0">
              <a:latin typeface="Comic Sans MS" panose="030F0702030302020204" pitchFamily="66" charset="0"/>
            </a:endParaRPr>
          </a:p>
          <a:p>
            <a:endParaRPr lang="en-GB" dirty="0"/>
          </a:p>
        </p:txBody>
      </p:sp>
      <p:sp>
        <p:nvSpPr>
          <p:cNvPr id="4" name="TextBox 3">
            <a:extLst>
              <a:ext uri="{FF2B5EF4-FFF2-40B4-BE49-F238E27FC236}">
                <a16:creationId xmlns:a16="http://schemas.microsoft.com/office/drawing/2014/main" id="{EE7DF2EE-41D4-FA68-2C5D-C745F0F37EE8}"/>
              </a:ext>
            </a:extLst>
          </p:cNvPr>
          <p:cNvSpPr txBox="1"/>
          <p:nvPr/>
        </p:nvSpPr>
        <p:spPr>
          <a:xfrm>
            <a:off x="410028" y="4861756"/>
            <a:ext cx="4587654" cy="1661993"/>
          </a:xfrm>
          <a:prstGeom prst="rect">
            <a:avLst/>
          </a:prstGeom>
          <a:noFill/>
        </p:spPr>
        <p:txBody>
          <a:bodyPr wrap="square" rtlCol="0">
            <a:spAutoFit/>
          </a:bodyPr>
          <a:lstStyle/>
          <a:p>
            <a:endParaRPr lang="en-GB" sz="2800" dirty="0">
              <a:latin typeface="Comic Sans MS" panose="030F0702030302020204" pitchFamily="66" charset="0"/>
            </a:endParaRPr>
          </a:p>
          <a:p>
            <a:r>
              <a:rPr lang="en-GB" sz="2800" dirty="0">
                <a:latin typeface="Comic Sans MS" panose="030F0702030302020204" pitchFamily="66" charset="0"/>
              </a:rPr>
              <a:t>Fire Evacuation Process</a:t>
            </a:r>
          </a:p>
          <a:p>
            <a:endParaRPr lang="en-GB" sz="2800" dirty="0">
              <a:latin typeface="Comic Sans MS" panose="030F0702030302020204" pitchFamily="66" charset="0"/>
            </a:endParaRPr>
          </a:p>
          <a:p>
            <a:endParaRPr lang="en-GB" dirty="0"/>
          </a:p>
        </p:txBody>
      </p:sp>
      <p:sp>
        <p:nvSpPr>
          <p:cNvPr id="5" name="TextBox 4">
            <a:extLst>
              <a:ext uri="{FF2B5EF4-FFF2-40B4-BE49-F238E27FC236}">
                <a16:creationId xmlns:a16="http://schemas.microsoft.com/office/drawing/2014/main" id="{C90BFDB7-363A-96EA-B389-D1557A607868}"/>
              </a:ext>
            </a:extLst>
          </p:cNvPr>
          <p:cNvSpPr txBox="1"/>
          <p:nvPr/>
        </p:nvSpPr>
        <p:spPr>
          <a:xfrm>
            <a:off x="324588" y="3015098"/>
            <a:ext cx="11542815" cy="1661993"/>
          </a:xfrm>
          <a:prstGeom prst="rect">
            <a:avLst/>
          </a:prstGeom>
          <a:noFill/>
        </p:spPr>
        <p:txBody>
          <a:bodyPr wrap="square" rtlCol="0">
            <a:spAutoFit/>
          </a:bodyPr>
          <a:lstStyle/>
          <a:p>
            <a:endParaRPr lang="en-GB" sz="2800" dirty="0">
              <a:latin typeface="Comic Sans MS" panose="030F0702030302020204" pitchFamily="66" charset="0"/>
            </a:endParaRPr>
          </a:p>
          <a:p>
            <a:r>
              <a:rPr lang="en-GB" sz="2800" dirty="0">
                <a:latin typeface="Comic Sans MS" panose="030F0702030302020204" pitchFamily="66" charset="0"/>
              </a:rPr>
              <a:t>Registration – guide is available</a:t>
            </a:r>
          </a:p>
          <a:p>
            <a:endParaRPr lang="en-GB" sz="2800" dirty="0">
              <a:latin typeface="Comic Sans MS" panose="030F0702030302020204" pitchFamily="66" charset="0"/>
            </a:endParaRPr>
          </a:p>
          <a:p>
            <a:endParaRPr lang="en-GB" dirty="0"/>
          </a:p>
        </p:txBody>
      </p:sp>
      <p:sp>
        <p:nvSpPr>
          <p:cNvPr id="7" name="TextBox 6">
            <a:extLst>
              <a:ext uri="{FF2B5EF4-FFF2-40B4-BE49-F238E27FC236}">
                <a16:creationId xmlns:a16="http://schemas.microsoft.com/office/drawing/2014/main" id="{2851D0DA-45BD-6E49-7EBA-7CB252A0050C}"/>
              </a:ext>
            </a:extLst>
          </p:cNvPr>
          <p:cNvSpPr txBox="1"/>
          <p:nvPr/>
        </p:nvSpPr>
        <p:spPr>
          <a:xfrm>
            <a:off x="2740690" y="4048967"/>
            <a:ext cx="8891477" cy="646331"/>
          </a:xfrm>
          <a:prstGeom prst="rect">
            <a:avLst/>
          </a:prstGeom>
          <a:noFill/>
        </p:spPr>
        <p:txBody>
          <a:bodyPr wrap="square">
            <a:spAutoFit/>
          </a:bodyPr>
          <a:lstStyle/>
          <a:p>
            <a:r>
              <a:rPr lang="en-GB" dirty="0"/>
              <a:t>https://www.harrogate-mcc.com/wp-content/uploads/2023/06/Instructions-for-Children-and-Youth-check-in-V5-in-class-with-Tablets-3.pdf</a:t>
            </a:r>
          </a:p>
        </p:txBody>
      </p:sp>
      <p:sp>
        <p:nvSpPr>
          <p:cNvPr id="9" name="TextBox 8">
            <a:extLst>
              <a:ext uri="{FF2B5EF4-FFF2-40B4-BE49-F238E27FC236}">
                <a16:creationId xmlns:a16="http://schemas.microsoft.com/office/drawing/2014/main" id="{36BF863B-6761-1007-BBEA-BFB32C3D7407}"/>
              </a:ext>
            </a:extLst>
          </p:cNvPr>
          <p:cNvSpPr txBox="1"/>
          <p:nvPr/>
        </p:nvSpPr>
        <p:spPr>
          <a:xfrm>
            <a:off x="4997682" y="5231088"/>
            <a:ext cx="6097772" cy="923330"/>
          </a:xfrm>
          <a:prstGeom prst="rect">
            <a:avLst/>
          </a:prstGeom>
          <a:noFill/>
        </p:spPr>
        <p:txBody>
          <a:bodyPr wrap="square">
            <a:spAutoFit/>
          </a:bodyPr>
          <a:lstStyle/>
          <a:p>
            <a:r>
              <a:rPr lang="en-GB" dirty="0"/>
              <a:t>https://www.harrogate-mcc.com/wp-content/uploads/2023/06/Fire-Evacuation-Instructions-for-Ministry-Leads-May-23-1.pdf</a:t>
            </a:r>
          </a:p>
        </p:txBody>
      </p:sp>
      <p:sp>
        <p:nvSpPr>
          <p:cNvPr id="11" name="TextBox 10">
            <a:extLst>
              <a:ext uri="{FF2B5EF4-FFF2-40B4-BE49-F238E27FC236}">
                <a16:creationId xmlns:a16="http://schemas.microsoft.com/office/drawing/2014/main" id="{D96F8B02-411E-6E54-7384-B521AFB99DCA}"/>
              </a:ext>
            </a:extLst>
          </p:cNvPr>
          <p:cNvSpPr txBox="1"/>
          <p:nvPr/>
        </p:nvSpPr>
        <p:spPr>
          <a:xfrm>
            <a:off x="324588" y="2158657"/>
            <a:ext cx="10254807" cy="523220"/>
          </a:xfrm>
          <a:prstGeom prst="rect">
            <a:avLst/>
          </a:prstGeom>
          <a:noFill/>
        </p:spPr>
        <p:txBody>
          <a:bodyPr wrap="square">
            <a:spAutoFit/>
          </a:bodyPr>
          <a:lstStyle/>
          <a:p>
            <a:r>
              <a:rPr lang="en-GB" sz="2800" dirty="0">
                <a:latin typeface="Comic Sans MS" panose="030F0702030302020204" pitchFamily="66" charset="0"/>
              </a:rPr>
              <a:t>Allergies and additional needs – Sweets, Drinks and biscuits</a:t>
            </a:r>
          </a:p>
        </p:txBody>
      </p:sp>
    </p:spTree>
    <p:extLst>
      <p:ext uri="{BB962C8B-B14F-4D97-AF65-F5344CB8AC3E}">
        <p14:creationId xmlns:p14="http://schemas.microsoft.com/office/powerpoint/2010/main" val="39478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F229A-0214-6B32-A632-E07010C1C4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CDFE218-9A03-4BF5-65CE-8AF010127655}"/>
              </a:ext>
            </a:extLst>
          </p:cNvPr>
          <p:cNvSpPr txBox="1"/>
          <p:nvPr/>
        </p:nvSpPr>
        <p:spPr>
          <a:xfrm>
            <a:off x="273133" y="566678"/>
            <a:ext cx="11542815" cy="1231106"/>
          </a:xfrm>
          <a:prstGeom prst="rect">
            <a:avLst/>
          </a:prstGeom>
          <a:noFill/>
        </p:spPr>
        <p:txBody>
          <a:bodyPr wrap="square" rtlCol="0">
            <a:spAutoFit/>
          </a:bodyPr>
          <a:lstStyle/>
          <a:p>
            <a:r>
              <a:rPr lang="en-GB" sz="2800" dirty="0">
                <a:latin typeface="Comic Sans MS" panose="030F0702030302020204" pitchFamily="66" charset="0"/>
              </a:rPr>
              <a:t>Toileting</a:t>
            </a:r>
          </a:p>
          <a:p>
            <a:endParaRPr lang="en-GB" sz="2800" dirty="0">
              <a:latin typeface="Comic Sans MS" panose="030F0702030302020204" pitchFamily="66" charset="0"/>
            </a:endParaRPr>
          </a:p>
          <a:p>
            <a:endParaRPr lang="en-GB" dirty="0"/>
          </a:p>
        </p:txBody>
      </p:sp>
      <p:sp>
        <p:nvSpPr>
          <p:cNvPr id="3" name="TextBox 2">
            <a:extLst>
              <a:ext uri="{FF2B5EF4-FFF2-40B4-BE49-F238E27FC236}">
                <a16:creationId xmlns:a16="http://schemas.microsoft.com/office/drawing/2014/main" id="{66BAA689-EBF7-ED89-434C-E8AA87CFDCF5}"/>
              </a:ext>
            </a:extLst>
          </p:cNvPr>
          <p:cNvSpPr txBox="1"/>
          <p:nvPr/>
        </p:nvSpPr>
        <p:spPr>
          <a:xfrm>
            <a:off x="1137683" y="1446028"/>
            <a:ext cx="9675629" cy="4093428"/>
          </a:xfrm>
          <a:prstGeom prst="rect">
            <a:avLst/>
          </a:prstGeom>
          <a:noFill/>
        </p:spPr>
        <p:txBody>
          <a:bodyPr wrap="square" rtlCol="0">
            <a:spAutoFit/>
          </a:bodyPr>
          <a:lstStyle/>
          <a:p>
            <a:r>
              <a:rPr lang="en-GB" sz="2800" dirty="0"/>
              <a:t>Should avoid taking a child into the toilet on your own.</a:t>
            </a:r>
          </a:p>
          <a:p>
            <a:endParaRPr lang="en-GB" sz="2800" dirty="0"/>
          </a:p>
          <a:p>
            <a:r>
              <a:rPr lang="en-GB" sz="2800" dirty="0"/>
              <a:t>Take them to the door – make sure you are visible outside the toilet</a:t>
            </a:r>
          </a:p>
          <a:p>
            <a:endParaRPr lang="en-GB" sz="2800" dirty="0"/>
          </a:p>
          <a:p>
            <a:r>
              <a:rPr lang="en-GB" sz="2800" dirty="0"/>
              <a:t>Make sure hands are washed</a:t>
            </a:r>
          </a:p>
          <a:p>
            <a:endParaRPr lang="en-GB" sz="2800" dirty="0"/>
          </a:p>
          <a:p>
            <a:r>
              <a:rPr lang="en-GB" sz="2800" dirty="0"/>
              <a:t>Ask parents to take them to the toilet before the session starts</a:t>
            </a:r>
          </a:p>
          <a:p>
            <a:endParaRPr lang="en-GB" dirty="0"/>
          </a:p>
          <a:p>
            <a:endParaRPr lang="en-GB" dirty="0"/>
          </a:p>
        </p:txBody>
      </p:sp>
    </p:spTree>
    <p:extLst>
      <p:ext uri="{BB962C8B-B14F-4D97-AF65-F5344CB8AC3E}">
        <p14:creationId xmlns:p14="http://schemas.microsoft.com/office/powerpoint/2010/main" val="3772956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0DADE-5542-AC0E-5ED1-65159566C48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1557E8-67FC-CF1A-9A08-50A00729F0CA}"/>
              </a:ext>
            </a:extLst>
          </p:cNvPr>
          <p:cNvSpPr txBox="1"/>
          <p:nvPr/>
        </p:nvSpPr>
        <p:spPr>
          <a:xfrm>
            <a:off x="166806" y="255181"/>
            <a:ext cx="11542815" cy="1231106"/>
          </a:xfrm>
          <a:prstGeom prst="rect">
            <a:avLst/>
          </a:prstGeom>
          <a:noFill/>
        </p:spPr>
        <p:txBody>
          <a:bodyPr wrap="square" rtlCol="0">
            <a:spAutoFit/>
          </a:bodyPr>
          <a:lstStyle/>
          <a:p>
            <a:r>
              <a:rPr lang="en-GB" sz="2800" dirty="0">
                <a:latin typeface="Comic Sans MS" panose="030F0702030302020204" pitchFamily="66" charset="0"/>
              </a:rPr>
              <a:t>Discipline</a:t>
            </a:r>
          </a:p>
          <a:p>
            <a:endParaRPr lang="en-GB" sz="2800" dirty="0">
              <a:latin typeface="Comic Sans MS" panose="030F0702030302020204" pitchFamily="66" charset="0"/>
            </a:endParaRPr>
          </a:p>
          <a:p>
            <a:endParaRPr lang="en-GB" dirty="0"/>
          </a:p>
        </p:txBody>
      </p:sp>
      <p:sp>
        <p:nvSpPr>
          <p:cNvPr id="4" name="TextBox 3">
            <a:extLst>
              <a:ext uri="{FF2B5EF4-FFF2-40B4-BE49-F238E27FC236}">
                <a16:creationId xmlns:a16="http://schemas.microsoft.com/office/drawing/2014/main" id="{5EBA91CD-D553-B7A8-7DA1-27E76AFDF2D0}"/>
              </a:ext>
            </a:extLst>
          </p:cNvPr>
          <p:cNvSpPr txBox="1"/>
          <p:nvPr/>
        </p:nvSpPr>
        <p:spPr>
          <a:xfrm>
            <a:off x="166806" y="1018539"/>
            <a:ext cx="11702534" cy="5355312"/>
          </a:xfrm>
          <a:prstGeom prst="rect">
            <a:avLst/>
          </a:prstGeom>
          <a:noFill/>
        </p:spPr>
        <p:txBody>
          <a:bodyPr wrap="square">
            <a:spAutoFit/>
          </a:bodyPr>
          <a:lstStyle/>
          <a:p>
            <a:pPr marL="342900" indent="-342900">
              <a:buAutoNum type="arabicPeriod"/>
            </a:pPr>
            <a:r>
              <a:rPr lang="en-GB" dirty="0"/>
              <a:t>All team members need to know and understand the agreed discipline policy in order to present a united, consistent and fair front! </a:t>
            </a:r>
          </a:p>
          <a:p>
            <a:pPr marL="342900" indent="-342900">
              <a:buAutoNum type="arabicPeriod"/>
            </a:pPr>
            <a:endParaRPr lang="en-GB" dirty="0"/>
          </a:p>
          <a:p>
            <a:pPr marL="342900" indent="-342900">
              <a:buAutoNum type="arabicPeriod"/>
            </a:pPr>
            <a:r>
              <a:rPr lang="en-GB" dirty="0"/>
              <a:t>The preferred method of control is by positive reinforcement of good behaviour. </a:t>
            </a:r>
          </a:p>
          <a:p>
            <a:pPr marL="342900" indent="-342900">
              <a:buAutoNum type="arabicPeriod"/>
            </a:pPr>
            <a:endParaRPr lang="en-GB" dirty="0"/>
          </a:p>
          <a:p>
            <a:pPr marL="342900" indent="-342900">
              <a:buAutoNum type="arabicPeriod"/>
            </a:pPr>
            <a:r>
              <a:rPr lang="en-GB" dirty="0"/>
              <a:t>Expected behaviour should be emphasised repeatedly each week if necessary. </a:t>
            </a:r>
          </a:p>
          <a:p>
            <a:pPr marL="342900" indent="-342900">
              <a:buAutoNum type="arabicPeriod"/>
            </a:pPr>
            <a:endParaRPr lang="en-GB" dirty="0"/>
          </a:p>
          <a:p>
            <a:pPr marL="342900" indent="-342900">
              <a:buAutoNum type="arabicPeriod"/>
            </a:pPr>
            <a:r>
              <a:rPr lang="en-GB" dirty="0"/>
              <a:t>Using Team points - reward good individual behaviour, team spirit and co-operation, with prizes to be earned for the winning team at the end of the week, thereby encouraging a sense of healthy competition between teams. </a:t>
            </a:r>
          </a:p>
          <a:p>
            <a:pPr marL="342900" indent="-342900">
              <a:buAutoNum type="arabicPeriod"/>
            </a:pPr>
            <a:endParaRPr lang="en-GB" dirty="0"/>
          </a:p>
          <a:p>
            <a:pPr marL="342900" indent="-342900">
              <a:buAutoNum type="arabicPeriod"/>
            </a:pPr>
            <a:r>
              <a:rPr lang="en-GB" dirty="0"/>
              <a:t>Everyone should be seen to demonstrate a firm but fair approach when dealing with individuals. Getting alongside a child and befriending is far more effective than confrontation. </a:t>
            </a:r>
          </a:p>
          <a:p>
            <a:pPr marL="342900" indent="-342900">
              <a:buAutoNum type="arabicPeriod"/>
            </a:pPr>
            <a:endParaRPr lang="en-GB" dirty="0"/>
          </a:p>
          <a:p>
            <a:pPr marL="342900" indent="-342900">
              <a:buAutoNum type="arabicPeriod"/>
            </a:pPr>
            <a:r>
              <a:rPr lang="en-GB" dirty="0"/>
              <a:t>Threats should be made with extreme caution! Be prepared to keep any threats you make and ensure you have the authority to make them in the first place! </a:t>
            </a:r>
          </a:p>
          <a:p>
            <a:pPr marL="342900" indent="-342900">
              <a:buAutoNum type="arabicPeriod"/>
            </a:pPr>
            <a:endParaRPr lang="en-GB" dirty="0"/>
          </a:p>
          <a:p>
            <a:pPr marL="342900" indent="-342900">
              <a:buAutoNum type="arabicPeriod"/>
            </a:pPr>
            <a:r>
              <a:rPr lang="en-GB" dirty="0"/>
              <a:t>Unacceptable behaviour, i.e. behaviour not conforming to the emphasised expected behaviour highlighted above, should not be tolerated. For example, if quiet is requested you should not commence speaking until the children are quiet. </a:t>
            </a:r>
          </a:p>
        </p:txBody>
      </p:sp>
    </p:spTree>
    <p:extLst>
      <p:ext uri="{BB962C8B-B14F-4D97-AF65-F5344CB8AC3E}">
        <p14:creationId xmlns:p14="http://schemas.microsoft.com/office/powerpoint/2010/main" val="359780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C6C206-66B1-A95F-63EB-3A82EA6700D7}"/>
              </a:ext>
            </a:extLst>
          </p:cNvPr>
          <p:cNvPicPr>
            <a:picLocks noChangeAspect="1"/>
          </p:cNvPicPr>
          <p:nvPr/>
        </p:nvPicPr>
        <p:blipFill>
          <a:blip r:embed="rId2"/>
          <a:stretch>
            <a:fillRect/>
          </a:stretch>
        </p:blipFill>
        <p:spPr>
          <a:xfrm>
            <a:off x="897311" y="0"/>
            <a:ext cx="4554719" cy="6858000"/>
          </a:xfrm>
          <a:prstGeom prst="rect">
            <a:avLst/>
          </a:prstGeom>
        </p:spPr>
      </p:pic>
      <p:sp>
        <p:nvSpPr>
          <p:cNvPr id="4" name="Rectangle 3">
            <a:extLst>
              <a:ext uri="{FF2B5EF4-FFF2-40B4-BE49-F238E27FC236}">
                <a16:creationId xmlns:a16="http://schemas.microsoft.com/office/drawing/2014/main" id="{8D6EDF74-4881-DF6F-CC19-23CAA4094C70}"/>
              </a:ext>
            </a:extLst>
          </p:cNvPr>
          <p:cNvSpPr/>
          <p:nvPr/>
        </p:nvSpPr>
        <p:spPr>
          <a:xfrm>
            <a:off x="5986419" y="629368"/>
            <a:ext cx="5967275" cy="590931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You’ll be glad to </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know</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It’s not this</a:t>
            </a:r>
            <a:r>
              <a:rPr lang="en-US" sz="5400" b="1" dirty="0">
                <a:ln w="9525">
                  <a:solidFill>
                    <a:schemeClr val="bg1"/>
                  </a:solidFill>
                  <a:prstDash val="solid"/>
                </a:ln>
                <a:effectLst>
                  <a:outerShdw blurRad="12700" dist="38100" dir="2700000" algn="tl" rotWithShape="0">
                    <a:schemeClr val="bg1">
                      <a:lumMod val="50000"/>
                    </a:schemeClr>
                  </a:outerShdw>
                </a:effectLst>
              </a:rPr>
              <a:t>!</a:t>
            </a:r>
          </a:p>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But you need a DBS </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and be a member </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of MCC</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69552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D9130-EF62-3295-1879-FA3FB35753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1BC5463-279B-83D7-1D1A-92B9444FEA9C}"/>
              </a:ext>
            </a:extLst>
          </p:cNvPr>
          <p:cNvSpPr txBox="1"/>
          <p:nvPr/>
        </p:nvSpPr>
        <p:spPr>
          <a:xfrm>
            <a:off x="166807" y="0"/>
            <a:ext cx="11542815" cy="1231106"/>
          </a:xfrm>
          <a:prstGeom prst="rect">
            <a:avLst/>
          </a:prstGeom>
          <a:noFill/>
        </p:spPr>
        <p:txBody>
          <a:bodyPr wrap="square" rtlCol="0">
            <a:spAutoFit/>
          </a:bodyPr>
          <a:lstStyle/>
          <a:p>
            <a:r>
              <a:rPr lang="en-GB" sz="2800" dirty="0">
                <a:latin typeface="Comic Sans MS" panose="030F0702030302020204" pitchFamily="66" charset="0"/>
              </a:rPr>
              <a:t>Discipline Continued …</a:t>
            </a:r>
          </a:p>
          <a:p>
            <a:endParaRPr lang="en-GB" sz="2800" dirty="0">
              <a:latin typeface="Comic Sans MS" panose="030F0702030302020204" pitchFamily="66" charset="0"/>
            </a:endParaRPr>
          </a:p>
          <a:p>
            <a:endParaRPr lang="en-GB" dirty="0"/>
          </a:p>
        </p:txBody>
      </p:sp>
      <p:sp>
        <p:nvSpPr>
          <p:cNvPr id="4" name="TextBox 3">
            <a:extLst>
              <a:ext uri="{FF2B5EF4-FFF2-40B4-BE49-F238E27FC236}">
                <a16:creationId xmlns:a16="http://schemas.microsoft.com/office/drawing/2014/main" id="{C1BE5AC1-77ED-5EE9-8830-71F899A2357B}"/>
              </a:ext>
            </a:extLst>
          </p:cNvPr>
          <p:cNvSpPr txBox="1"/>
          <p:nvPr/>
        </p:nvSpPr>
        <p:spPr>
          <a:xfrm>
            <a:off x="86947" y="744279"/>
            <a:ext cx="11702534" cy="5262979"/>
          </a:xfrm>
          <a:prstGeom prst="rect">
            <a:avLst/>
          </a:prstGeom>
          <a:noFill/>
        </p:spPr>
        <p:txBody>
          <a:bodyPr wrap="square">
            <a:spAutoFit/>
          </a:bodyPr>
          <a:lstStyle/>
          <a:p>
            <a:r>
              <a:rPr lang="en-GB" dirty="0"/>
              <a:t>If unacceptable behaviour persists: </a:t>
            </a:r>
          </a:p>
          <a:p>
            <a:endParaRPr lang="en-GB" dirty="0"/>
          </a:p>
          <a:p>
            <a:pPr marL="342900" indent="-342900">
              <a:buAutoNum type="arabicPeriod"/>
            </a:pPr>
            <a:r>
              <a:rPr lang="en-GB" dirty="0"/>
              <a:t>Reinforcement of any good behaviour by the child or children in the vicinity should be exercised as an example;</a:t>
            </a:r>
          </a:p>
          <a:p>
            <a:r>
              <a:rPr lang="en-GB" dirty="0"/>
              <a:t> </a:t>
            </a:r>
          </a:p>
          <a:p>
            <a:r>
              <a:rPr lang="en-GB" dirty="0"/>
              <a:t>2.   Personal, realistic targets should be set which can be achieved in a short period of time, and rewarded immediately with a suitable number of team points; </a:t>
            </a:r>
          </a:p>
          <a:p>
            <a:endParaRPr lang="en-GB" dirty="0"/>
          </a:p>
          <a:p>
            <a:r>
              <a:rPr lang="en-GB" dirty="0"/>
              <a:t>3.  Children should not be sent out of the room to a location where they will be alone. Workers should not accompany a child out of the room if they will find themselves alone with the child;</a:t>
            </a:r>
          </a:p>
          <a:p>
            <a:r>
              <a:rPr lang="en-GB" dirty="0"/>
              <a:t> </a:t>
            </a:r>
          </a:p>
          <a:p>
            <a:r>
              <a:rPr lang="en-GB" dirty="0"/>
              <a:t>4.  Banning from the following week’s meeting should only be done by the overall Leader after referral from a team member, and should be considered the ‘very last resort’. </a:t>
            </a:r>
          </a:p>
          <a:p>
            <a:endParaRPr lang="en-GB" sz="2400" dirty="0"/>
          </a:p>
          <a:p>
            <a:r>
              <a:rPr lang="en-GB" sz="2400" dirty="0"/>
              <a:t>Under </a:t>
            </a:r>
            <a:r>
              <a:rPr lang="en-GB" sz="2400" b="1" dirty="0"/>
              <a:t>no</a:t>
            </a:r>
            <a:r>
              <a:rPr lang="en-GB" sz="2400" dirty="0"/>
              <a:t> circumstances should the overall Leader or team member hit a child. If you feel you are losing your temper, hand the situation over to another team member. Physical restraint may only be used under law to stop a child injuring themselves or others (please see the church’s Child Protection Policy for more information on this subject).</a:t>
            </a:r>
          </a:p>
        </p:txBody>
      </p:sp>
    </p:spTree>
    <p:extLst>
      <p:ext uri="{BB962C8B-B14F-4D97-AF65-F5344CB8AC3E}">
        <p14:creationId xmlns:p14="http://schemas.microsoft.com/office/powerpoint/2010/main" val="1516371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0363C-8F07-3E46-5E96-906DF623FC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8D2717-4A7C-BD51-A9F6-EB1A64196F4B}"/>
              </a:ext>
            </a:extLst>
          </p:cNvPr>
          <p:cNvSpPr txBox="1"/>
          <p:nvPr/>
        </p:nvSpPr>
        <p:spPr>
          <a:xfrm>
            <a:off x="324592" y="173602"/>
            <a:ext cx="11542815" cy="523220"/>
          </a:xfrm>
          <a:prstGeom prst="rect">
            <a:avLst/>
          </a:prstGeom>
          <a:noFill/>
        </p:spPr>
        <p:txBody>
          <a:bodyPr wrap="square" rtlCol="0">
            <a:spAutoFit/>
          </a:bodyPr>
          <a:lstStyle/>
          <a:p>
            <a:r>
              <a:rPr lang="en-GB" sz="2800" dirty="0">
                <a:latin typeface="Comic Sans MS" panose="030F0702030302020204" pitchFamily="66" charset="0"/>
              </a:rPr>
              <a:t>Elements – Story</a:t>
            </a:r>
            <a:endParaRPr lang="en-GB" dirty="0"/>
          </a:p>
        </p:txBody>
      </p:sp>
      <p:sp>
        <p:nvSpPr>
          <p:cNvPr id="3" name="TextBox 2">
            <a:extLst>
              <a:ext uri="{FF2B5EF4-FFF2-40B4-BE49-F238E27FC236}">
                <a16:creationId xmlns:a16="http://schemas.microsoft.com/office/drawing/2014/main" id="{885847D6-5A65-C76D-6903-6A9CD15D0DA7}"/>
              </a:ext>
            </a:extLst>
          </p:cNvPr>
          <p:cNvSpPr txBox="1"/>
          <p:nvPr/>
        </p:nvSpPr>
        <p:spPr>
          <a:xfrm>
            <a:off x="733647" y="797442"/>
            <a:ext cx="10483702" cy="4247317"/>
          </a:xfrm>
          <a:prstGeom prst="rect">
            <a:avLst/>
          </a:prstGeom>
          <a:noFill/>
        </p:spPr>
        <p:txBody>
          <a:bodyPr wrap="square" rtlCol="0">
            <a:spAutoFit/>
          </a:bodyPr>
          <a:lstStyle/>
          <a:p>
            <a:r>
              <a:rPr lang="en-GB" dirty="0"/>
              <a:t>Lots of ways to tell a story (all require time and planning)</a:t>
            </a:r>
          </a:p>
          <a:p>
            <a:endParaRPr lang="en-GB" dirty="0"/>
          </a:p>
          <a:p>
            <a:r>
              <a:rPr lang="en-GB" dirty="0"/>
              <a:t>Pictures, Drama, Reading from the bible, other visual aids (props) etc. </a:t>
            </a:r>
          </a:p>
          <a:p>
            <a:endParaRPr lang="en-GB" dirty="0"/>
          </a:p>
          <a:p>
            <a:r>
              <a:rPr lang="en-GB" dirty="0"/>
              <a:t>Straight story telling</a:t>
            </a:r>
          </a:p>
          <a:p>
            <a:r>
              <a:rPr lang="en-GB" dirty="0"/>
              <a:t>Interactive story telling involving the children</a:t>
            </a:r>
          </a:p>
          <a:p>
            <a:r>
              <a:rPr lang="en-GB" dirty="0"/>
              <a:t>Play – acting out story with other helpers</a:t>
            </a:r>
          </a:p>
          <a:p>
            <a:endParaRPr lang="en-GB" dirty="0"/>
          </a:p>
          <a:p>
            <a:r>
              <a:rPr lang="en-GB" dirty="0"/>
              <a:t>Personal resource :-</a:t>
            </a:r>
          </a:p>
          <a:p>
            <a:r>
              <a:rPr lang="en-GB" dirty="0"/>
              <a:t>	Voice  - tone, pauses, emphasis, sound effects, speed, volume etc</a:t>
            </a:r>
          </a:p>
          <a:p>
            <a:r>
              <a:rPr lang="en-GB" dirty="0"/>
              <a:t>	Your face – surprise, anger, sadness, happiness etc</a:t>
            </a:r>
          </a:p>
          <a:p>
            <a:r>
              <a:rPr lang="en-GB" dirty="0"/>
              <a:t>	Eyes – eye contact with the children</a:t>
            </a:r>
          </a:p>
          <a:p>
            <a:r>
              <a:rPr lang="en-GB" dirty="0"/>
              <a:t>	Hands and body movements </a:t>
            </a:r>
          </a:p>
          <a:p>
            <a:endParaRPr lang="en-GB" dirty="0"/>
          </a:p>
          <a:p>
            <a:endParaRPr lang="en-GB" dirty="0"/>
          </a:p>
        </p:txBody>
      </p:sp>
      <p:sp>
        <p:nvSpPr>
          <p:cNvPr id="4" name="TextBox 3">
            <a:extLst>
              <a:ext uri="{FF2B5EF4-FFF2-40B4-BE49-F238E27FC236}">
                <a16:creationId xmlns:a16="http://schemas.microsoft.com/office/drawing/2014/main" id="{1208D985-E278-8A98-1B94-89A159D69043}"/>
              </a:ext>
            </a:extLst>
          </p:cNvPr>
          <p:cNvSpPr txBox="1"/>
          <p:nvPr/>
        </p:nvSpPr>
        <p:spPr>
          <a:xfrm>
            <a:off x="733647" y="4757680"/>
            <a:ext cx="10937358" cy="1754326"/>
          </a:xfrm>
          <a:prstGeom prst="rect">
            <a:avLst/>
          </a:prstGeom>
          <a:noFill/>
        </p:spPr>
        <p:txBody>
          <a:bodyPr wrap="square" rtlCol="0">
            <a:spAutoFit/>
          </a:bodyPr>
          <a:lstStyle/>
          <a:p>
            <a:r>
              <a:rPr lang="en-GB" dirty="0"/>
              <a:t>Whilst preparing get to know :-</a:t>
            </a:r>
          </a:p>
          <a:p>
            <a:r>
              <a:rPr lang="en-GB" dirty="0"/>
              <a:t>	Your main application for telling the story</a:t>
            </a:r>
          </a:p>
          <a:p>
            <a:r>
              <a:rPr lang="en-GB" dirty="0"/>
              <a:t>	Where is the story in the bible</a:t>
            </a:r>
          </a:p>
          <a:p>
            <a:r>
              <a:rPr lang="en-GB" dirty="0"/>
              <a:t>	Who wrote it and for whom</a:t>
            </a:r>
          </a:p>
          <a:p>
            <a:r>
              <a:rPr lang="en-GB" dirty="0"/>
              <a:t>	Where and when did it happen</a:t>
            </a:r>
          </a:p>
          <a:p>
            <a:r>
              <a:rPr lang="en-GB" dirty="0"/>
              <a:t>	What did the characters do </a:t>
            </a:r>
          </a:p>
        </p:txBody>
      </p:sp>
    </p:spTree>
    <p:extLst>
      <p:ext uri="{BB962C8B-B14F-4D97-AF65-F5344CB8AC3E}">
        <p14:creationId xmlns:p14="http://schemas.microsoft.com/office/powerpoint/2010/main" val="373363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3B3FC-3155-D2ED-21E8-82B376B33B6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AC798FA-86A3-CDC3-EA3C-27E823DFEF74}"/>
              </a:ext>
            </a:extLst>
          </p:cNvPr>
          <p:cNvSpPr txBox="1"/>
          <p:nvPr/>
        </p:nvSpPr>
        <p:spPr>
          <a:xfrm>
            <a:off x="92380" y="0"/>
            <a:ext cx="11542815" cy="523220"/>
          </a:xfrm>
          <a:prstGeom prst="rect">
            <a:avLst/>
          </a:prstGeom>
          <a:noFill/>
        </p:spPr>
        <p:txBody>
          <a:bodyPr wrap="square" rtlCol="0">
            <a:spAutoFit/>
          </a:bodyPr>
          <a:lstStyle/>
          <a:p>
            <a:r>
              <a:rPr lang="en-GB" sz="2800" dirty="0">
                <a:latin typeface="Comic Sans MS" panose="030F0702030302020204" pitchFamily="66" charset="0"/>
              </a:rPr>
              <a:t>Elements – quiz</a:t>
            </a:r>
            <a:endParaRPr lang="en-GB" dirty="0"/>
          </a:p>
        </p:txBody>
      </p:sp>
      <p:sp>
        <p:nvSpPr>
          <p:cNvPr id="4" name="TextBox 3">
            <a:extLst>
              <a:ext uri="{FF2B5EF4-FFF2-40B4-BE49-F238E27FC236}">
                <a16:creationId xmlns:a16="http://schemas.microsoft.com/office/drawing/2014/main" id="{CB2BB637-A111-4875-C718-8DAAB8F9DBBC}"/>
              </a:ext>
            </a:extLst>
          </p:cNvPr>
          <p:cNvSpPr txBox="1"/>
          <p:nvPr/>
        </p:nvSpPr>
        <p:spPr>
          <a:xfrm>
            <a:off x="92380" y="740159"/>
            <a:ext cx="12007240" cy="5078313"/>
          </a:xfrm>
          <a:prstGeom prst="rect">
            <a:avLst/>
          </a:prstGeom>
          <a:noFill/>
        </p:spPr>
        <p:txBody>
          <a:bodyPr wrap="square">
            <a:spAutoFit/>
          </a:bodyPr>
          <a:lstStyle/>
          <a:p>
            <a:r>
              <a:rPr lang="en-GB" dirty="0"/>
              <a:t>The ‘Quiz’ Purpose? </a:t>
            </a:r>
          </a:p>
          <a:p>
            <a:r>
              <a:rPr lang="en-GB" dirty="0"/>
              <a:t>To reinforce the main teaching point of the day whilst having fun! </a:t>
            </a:r>
          </a:p>
          <a:p>
            <a:endParaRPr lang="en-GB" dirty="0"/>
          </a:p>
          <a:p>
            <a:r>
              <a:rPr lang="en-GB" dirty="0"/>
              <a:t>What’s Involved? </a:t>
            </a:r>
          </a:p>
          <a:p>
            <a:r>
              <a:rPr lang="en-GB" dirty="0"/>
              <a:t>Most of your effort should go into thinking about how best to communicate the application for the day. </a:t>
            </a:r>
          </a:p>
          <a:p>
            <a:endParaRPr lang="en-GB" dirty="0"/>
          </a:p>
          <a:p>
            <a:r>
              <a:rPr lang="en-GB" dirty="0"/>
              <a:t>Who Does What? </a:t>
            </a:r>
          </a:p>
          <a:p>
            <a:r>
              <a:rPr lang="en-GB" dirty="0"/>
              <a:t>Everyone on the team should be involved in some way, both in preparation and on the day - the team can decide amongst themselves who does what. It’s best to nominate one person as the team captain to ensure somebody takes responsibility for the team getting things done! </a:t>
            </a:r>
          </a:p>
          <a:p>
            <a:endParaRPr lang="en-GB" dirty="0"/>
          </a:p>
          <a:p>
            <a:r>
              <a:rPr lang="en-GB" dirty="0"/>
              <a:t>What Should It Be Like? </a:t>
            </a:r>
          </a:p>
          <a:p>
            <a:r>
              <a:rPr lang="en-GB" dirty="0"/>
              <a:t>Extremely visual, stimulating, dynamic and fun! As a starting point, try to think of it as the Ultimate TV Game Show! </a:t>
            </a:r>
          </a:p>
          <a:p>
            <a:endParaRPr lang="en-GB" dirty="0"/>
          </a:p>
          <a:p>
            <a:r>
              <a:rPr lang="en-GB" dirty="0"/>
              <a:t>How Should The Scoring Work? </a:t>
            </a:r>
          </a:p>
          <a:p>
            <a:r>
              <a:rPr lang="en-GB" dirty="0"/>
              <a:t>The quiz game itself can have any points structure you like, as long as it is fair.  Random scoring is good as long as it’s fair.</a:t>
            </a:r>
          </a:p>
          <a:p>
            <a:endParaRPr lang="en-GB" dirty="0"/>
          </a:p>
          <a:p>
            <a:r>
              <a:rPr lang="en-GB" dirty="0"/>
              <a:t>How Long Should It Take? A maximum of five to ten minutes.</a:t>
            </a:r>
          </a:p>
        </p:txBody>
      </p:sp>
    </p:spTree>
    <p:extLst>
      <p:ext uri="{BB962C8B-B14F-4D97-AF65-F5344CB8AC3E}">
        <p14:creationId xmlns:p14="http://schemas.microsoft.com/office/powerpoint/2010/main" val="3794173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508FE-A2C3-F458-E309-D52839203E2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7C83CF-E4B2-2B58-8F5D-027CA79C7A16}"/>
              </a:ext>
            </a:extLst>
          </p:cNvPr>
          <p:cNvSpPr txBox="1"/>
          <p:nvPr/>
        </p:nvSpPr>
        <p:spPr>
          <a:xfrm>
            <a:off x="110469" y="77580"/>
            <a:ext cx="11542815" cy="800219"/>
          </a:xfrm>
          <a:prstGeom prst="rect">
            <a:avLst/>
          </a:prstGeom>
          <a:noFill/>
        </p:spPr>
        <p:txBody>
          <a:bodyPr wrap="square" rtlCol="0">
            <a:spAutoFit/>
          </a:bodyPr>
          <a:lstStyle/>
          <a:p>
            <a:r>
              <a:rPr lang="en-GB" sz="2800" dirty="0">
                <a:latin typeface="Comic Sans MS" panose="030F0702030302020204" pitchFamily="66" charset="0"/>
              </a:rPr>
              <a:t>Elements – Memory verse </a:t>
            </a:r>
          </a:p>
          <a:p>
            <a:endParaRPr lang="en-GB" dirty="0"/>
          </a:p>
        </p:txBody>
      </p:sp>
      <p:sp>
        <p:nvSpPr>
          <p:cNvPr id="4" name="TextBox 3">
            <a:extLst>
              <a:ext uri="{FF2B5EF4-FFF2-40B4-BE49-F238E27FC236}">
                <a16:creationId xmlns:a16="http://schemas.microsoft.com/office/drawing/2014/main" id="{4229DDF3-7BFC-76F3-CD10-90ADB6CF1CD6}"/>
              </a:ext>
            </a:extLst>
          </p:cNvPr>
          <p:cNvSpPr txBox="1"/>
          <p:nvPr/>
        </p:nvSpPr>
        <p:spPr>
          <a:xfrm>
            <a:off x="362249" y="877799"/>
            <a:ext cx="11039254" cy="3693319"/>
          </a:xfrm>
          <a:prstGeom prst="rect">
            <a:avLst/>
          </a:prstGeom>
          <a:noFill/>
        </p:spPr>
        <p:txBody>
          <a:bodyPr wrap="square">
            <a:spAutoFit/>
          </a:bodyPr>
          <a:lstStyle/>
          <a:p>
            <a:r>
              <a:rPr lang="en-GB" dirty="0"/>
              <a:t>The ‘Memory Verse’ Purpose? </a:t>
            </a:r>
          </a:p>
          <a:p>
            <a:r>
              <a:rPr lang="en-GB" dirty="0"/>
              <a:t>To teach a verse from the Bible that reinforces the main teaching point of the day or helps the child.</a:t>
            </a:r>
          </a:p>
          <a:p>
            <a:endParaRPr lang="en-GB" dirty="0"/>
          </a:p>
          <a:p>
            <a:r>
              <a:rPr lang="en-GB" dirty="0"/>
              <a:t>What’s Involved? </a:t>
            </a:r>
          </a:p>
          <a:p>
            <a:r>
              <a:rPr lang="en-GB" dirty="0"/>
              <a:t>Fun approaches including sketches and other stimulating ways of getting the Bible verse into the children’s long-term memory need to be thought up. Children may need a copy of the verse in a form that can be taken home. </a:t>
            </a:r>
          </a:p>
          <a:p>
            <a:endParaRPr lang="en-GB" dirty="0"/>
          </a:p>
          <a:p>
            <a:r>
              <a:rPr lang="en-GB" dirty="0"/>
              <a:t>What Should It Be Like? </a:t>
            </a:r>
          </a:p>
          <a:p>
            <a:r>
              <a:rPr lang="en-GB" dirty="0"/>
              <a:t>Extremely visual, stimulating, dynamic and fun! You could use music, lights, drama, PowerPoint or anything else you can think of.  </a:t>
            </a:r>
            <a:r>
              <a:rPr lang="en-GB" dirty="0" err="1"/>
              <a:t>Youtube</a:t>
            </a:r>
            <a:r>
              <a:rPr lang="en-GB" dirty="0"/>
              <a:t> and google have some great ideas.</a:t>
            </a:r>
          </a:p>
          <a:p>
            <a:endParaRPr lang="en-GB" dirty="0"/>
          </a:p>
          <a:p>
            <a:r>
              <a:rPr lang="en-GB" dirty="0"/>
              <a:t>How Long Should It Take?</a:t>
            </a:r>
          </a:p>
          <a:p>
            <a:r>
              <a:rPr lang="en-GB" dirty="0"/>
              <a:t>A maximum of five to ten minutes.</a:t>
            </a:r>
          </a:p>
        </p:txBody>
      </p:sp>
    </p:spTree>
    <p:extLst>
      <p:ext uri="{BB962C8B-B14F-4D97-AF65-F5344CB8AC3E}">
        <p14:creationId xmlns:p14="http://schemas.microsoft.com/office/powerpoint/2010/main" val="641244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119F-0466-3BEA-D543-1CFEFD9376D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CB0A5D5-FABE-46DA-8C9B-B3A3FCDCB0BB}"/>
              </a:ext>
            </a:extLst>
          </p:cNvPr>
          <p:cNvSpPr txBox="1"/>
          <p:nvPr/>
        </p:nvSpPr>
        <p:spPr>
          <a:xfrm>
            <a:off x="0" y="0"/>
            <a:ext cx="11542815" cy="523220"/>
          </a:xfrm>
          <a:prstGeom prst="rect">
            <a:avLst/>
          </a:prstGeom>
          <a:noFill/>
        </p:spPr>
        <p:txBody>
          <a:bodyPr wrap="square" rtlCol="0">
            <a:spAutoFit/>
          </a:bodyPr>
          <a:lstStyle/>
          <a:p>
            <a:r>
              <a:rPr lang="en-GB" sz="2800" dirty="0">
                <a:latin typeface="Comic Sans MS" panose="030F0702030302020204" pitchFamily="66" charset="0"/>
              </a:rPr>
              <a:t>Elements – Songs</a:t>
            </a:r>
            <a:endParaRPr lang="en-GB" dirty="0"/>
          </a:p>
        </p:txBody>
      </p:sp>
      <p:sp>
        <p:nvSpPr>
          <p:cNvPr id="3" name="TextBox 2">
            <a:extLst>
              <a:ext uri="{FF2B5EF4-FFF2-40B4-BE49-F238E27FC236}">
                <a16:creationId xmlns:a16="http://schemas.microsoft.com/office/drawing/2014/main" id="{9CDC660B-49B8-EA68-879C-02637EE68429}"/>
              </a:ext>
            </a:extLst>
          </p:cNvPr>
          <p:cNvSpPr txBox="1"/>
          <p:nvPr/>
        </p:nvSpPr>
        <p:spPr>
          <a:xfrm>
            <a:off x="0" y="3924655"/>
            <a:ext cx="9918617" cy="1661993"/>
          </a:xfrm>
          <a:prstGeom prst="rect">
            <a:avLst/>
          </a:prstGeom>
          <a:noFill/>
        </p:spPr>
        <p:txBody>
          <a:bodyPr wrap="square" rtlCol="0">
            <a:spAutoFit/>
          </a:bodyPr>
          <a:lstStyle/>
          <a:p>
            <a:r>
              <a:rPr lang="en-GB" sz="2800" kern="100" dirty="0">
                <a:solidFill>
                  <a:prstClr val="black"/>
                </a:solidFill>
                <a:latin typeface="Comic Sans MS" panose="030F0702030302020204" pitchFamily="66" charset="0"/>
                <a:cs typeface="Times New Roman" panose="02020603050405020304" pitchFamily="18" charset="0"/>
              </a:rPr>
              <a:t>Remember to use actions</a:t>
            </a:r>
          </a:p>
          <a:p>
            <a:r>
              <a:rPr lang="en-GB" sz="2800" kern="100" dirty="0">
                <a:solidFill>
                  <a:prstClr val="black"/>
                </a:solidFill>
                <a:latin typeface="Comic Sans MS" panose="030F0702030302020204" pitchFamily="66" charset="0"/>
                <a:cs typeface="Times New Roman" panose="02020603050405020304" pitchFamily="18" charset="0"/>
              </a:rPr>
              <a:t>Have fun!</a:t>
            </a:r>
          </a:p>
          <a:p>
            <a:r>
              <a:rPr lang="en-GB" sz="2800" kern="100" dirty="0">
                <a:solidFill>
                  <a:prstClr val="black"/>
                </a:solidFill>
                <a:latin typeface="Comic Sans MS" panose="030F0702030302020204" pitchFamily="66" charset="0"/>
                <a:cs typeface="Times New Roman" panose="02020603050405020304" pitchFamily="18" charset="0"/>
              </a:rPr>
              <a:t>MCC have a USB with well known songs on.</a:t>
            </a:r>
          </a:p>
          <a:p>
            <a:endParaRPr lang="en-GB" dirty="0"/>
          </a:p>
        </p:txBody>
      </p:sp>
      <p:sp>
        <p:nvSpPr>
          <p:cNvPr id="5" name="TextBox 4">
            <a:extLst>
              <a:ext uri="{FF2B5EF4-FFF2-40B4-BE49-F238E27FC236}">
                <a16:creationId xmlns:a16="http://schemas.microsoft.com/office/drawing/2014/main" id="{B9DA4505-C619-6577-431A-18E2E75A55B3}"/>
              </a:ext>
            </a:extLst>
          </p:cNvPr>
          <p:cNvSpPr txBox="1"/>
          <p:nvPr/>
        </p:nvSpPr>
        <p:spPr>
          <a:xfrm>
            <a:off x="0" y="868707"/>
            <a:ext cx="11724166" cy="2246769"/>
          </a:xfrm>
          <a:prstGeom prst="rect">
            <a:avLst/>
          </a:prstGeom>
          <a:noFill/>
        </p:spPr>
        <p:txBody>
          <a:bodyPr wrap="square">
            <a:spAutoFit/>
          </a:bodyPr>
          <a:lstStyle/>
          <a:p>
            <a:r>
              <a:rPr lang="en-GB" sz="2800" kern="100" dirty="0">
                <a:solidFill>
                  <a:prstClr val="black"/>
                </a:solidFill>
                <a:latin typeface="Comic Sans MS" panose="030F0702030302020204" pitchFamily="66" charset="0"/>
                <a:ea typeface="Calibri" panose="020F0502020204030204" pitchFamily="34" charset="0"/>
                <a:cs typeface="Times New Roman" panose="02020603050405020304" pitchFamily="18" charset="0"/>
              </a:rPr>
              <a:t>T</a:t>
            </a:r>
            <a:r>
              <a:rPr kumimoji="0" lang="en-GB" sz="2800" b="0" i="0" u="none" strike="noStrike" kern="100" cap="none" spc="0" normalizeH="0" baseline="0" noProof="0" dirty="0" err="1">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ry</a:t>
            </a:r>
            <a:r>
              <a:rPr kumimoji="0" lang="en-GB" sz="2800" b="0" i="0" u="none" strike="noStrike" kern="1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 to choose songs which have some connection with the theme (difficult I know). Aim for one song at the start, one at the end and maybe one in the middle. Remember, </a:t>
            </a:r>
            <a:r>
              <a:rPr kumimoji="0" lang="en-GB" sz="2800" b="0" i="0" u="none" strike="noStrike" kern="100" cap="none" spc="0" normalizeH="0" baseline="0" noProof="0" dirty="0" err="1">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littlies</a:t>
            </a:r>
            <a:r>
              <a:rPr kumimoji="0" lang="en-GB" sz="2800" b="0" i="0" u="none" strike="noStrike" kern="1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 need songs which are simple to sing and don't take too much reading ability for them to be able to join in. </a:t>
            </a:r>
            <a:endParaRPr lang="en-GB" sz="2800" dirty="0"/>
          </a:p>
        </p:txBody>
      </p:sp>
    </p:spTree>
    <p:extLst>
      <p:ext uri="{BB962C8B-B14F-4D97-AF65-F5344CB8AC3E}">
        <p14:creationId xmlns:p14="http://schemas.microsoft.com/office/powerpoint/2010/main" val="4251664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86BC2-BD28-8094-A66C-9AE97D01A2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64A0F0-D8B9-E363-AEC9-DC95F5420749}"/>
              </a:ext>
            </a:extLst>
          </p:cNvPr>
          <p:cNvSpPr txBox="1"/>
          <p:nvPr/>
        </p:nvSpPr>
        <p:spPr>
          <a:xfrm>
            <a:off x="124277" y="228124"/>
            <a:ext cx="11542815" cy="800219"/>
          </a:xfrm>
          <a:prstGeom prst="rect">
            <a:avLst/>
          </a:prstGeom>
          <a:noFill/>
        </p:spPr>
        <p:txBody>
          <a:bodyPr wrap="square" rtlCol="0">
            <a:spAutoFit/>
          </a:bodyPr>
          <a:lstStyle/>
          <a:p>
            <a:r>
              <a:rPr lang="en-GB" sz="2800" dirty="0">
                <a:latin typeface="Comic Sans MS" panose="030F0702030302020204" pitchFamily="66" charset="0"/>
              </a:rPr>
              <a:t>Elements – Games </a:t>
            </a:r>
          </a:p>
          <a:p>
            <a:endParaRPr lang="en-GB" dirty="0"/>
          </a:p>
        </p:txBody>
      </p:sp>
      <p:sp>
        <p:nvSpPr>
          <p:cNvPr id="5" name="TextBox 4">
            <a:extLst>
              <a:ext uri="{FF2B5EF4-FFF2-40B4-BE49-F238E27FC236}">
                <a16:creationId xmlns:a16="http://schemas.microsoft.com/office/drawing/2014/main" id="{D2944B44-ACA6-DCD9-BE10-5E476557B4FF}"/>
              </a:ext>
            </a:extLst>
          </p:cNvPr>
          <p:cNvSpPr txBox="1"/>
          <p:nvPr/>
        </p:nvSpPr>
        <p:spPr>
          <a:xfrm>
            <a:off x="404037" y="1120676"/>
            <a:ext cx="10178619" cy="2523768"/>
          </a:xfrm>
          <a:prstGeom prst="rect">
            <a:avLst/>
          </a:prstGeom>
          <a:noFill/>
        </p:spPr>
        <p:txBody>
          <a:bodyPr wrap="square" rtlCol="0">
            <a:spAutoFit/>
          </a:bodyPr>
          <a:lstStyle/>
          <a:p>
            <a:r>
              <a:rPr lang="en-GB" sz="2000" dirty="0"/>
              <a:t>Safety</a:t>
            </a:r>
          </a:p>
          <a:p>
            <a:r>
              <a:rPr lang="en-GB" sz="2000" dirty="0"/>
              <a:t>Age appropriate</a:t>
            </a:r>
          </a:p>
          <a:p>
            <a:r>
              <a:rPr lang="en-GB" sz="2000" dirty="0"/>
              <a:t>Additional needs</a:t>
            </a:r>
          </a:p>
          <a:p>
            <a:r>
              <a:rPr lang="en-GB" sz="2000" dirty="0"/>
              <a:t>Equipment needed</a:t>
            </a:r>
          </a:p>
          <a:p>
            <a:r>
              <a:rPr lang="en-GB" sz="2000" dirty="0"/>
              <a:t>Space needed</a:t>
            </a:r>
          </a:p>
          <a:p>
            <a:r>
              <a:rPr lang="en-GB" sz="2000" dirty="0"/>
              <a:t>Numbers – some games work better with smaller/larger numbers</a:t>
            </a:r>
          </a:p>
          <a:p>
            <a:r>
              <a:rPr lang="en-GB" sz="2000" dirty="0"/>
              <a:t>Games where someone is out – encourage them / give them something to watch etc</a:t>
            </a:r>
          </a:p>
          <a:p>
            <a:endParaRPr lang="en-GB" dirty="0"/>
          </a:p>
        </p:txBody>
      </p:sp>
      <p:sp>
        <p:nvSpPr>
          <p:cNvPr id="6" name="TextBox 5">
            <a:extLst>
              <a:ext uri="{FF2B5EF4-FFF2-40B4-BE49-F238E27FC236}">
                <a16:creationId xmlns:a16="http://schemas.microsoft.com/office/drawing/2014/main" id="{427044E2-FBCD-DA48-FA3A-9BAFFBFB1A03}"/>
              </a:ext>
            </a:extLst>
          </p:cNvPr>
          <p:cNvSpPr txBox="1"/>
          <p:nvPr/>
        </p:nvSpPr>
        <p:spPr>
          <a:xfrm>
            <a:off x="620233" y="4022652"/>
            <a:ext cx="8208335" cy="2031325"/>
          </a:xfrm>
          <a:prstGeom prst="rect">
            <a:avLst/>
          </a:prstGeom>
          <a:noFill/>
        </p:spPr>
        <p:txBody>
          <a:bodyPr wrap="square" rtlCol="0">
            <a:spAutoFit/>
          </a:bodyPr>
          <a:lstStyle/>
          <a:p>
            <a:r>
              <a:rPr lang="en-GB" u="sng" dirty="0"/>
              <a:t>Game ideas</a:t>
            </a:r>
            <a:r>
              <a:rPr lang="en-GB" dirty="0"/>
              <a:t>   (Additional slide at the end)</a:t>
            </a:r>
          </a:p>
          <a:p>
            <a:endParaRPr lang="en-GB" dirty="0"/>
          </a:p>
          <a:p>
            <a:r>
              <a:rPr lang="en-GB" dirty="0">
                <a:hlinkClick r:id="rId2"/>
              </a:rPr>
              <a:t>https://www.harrogate-mcc.com/wp-content/uploads/2021/10/Game-Ideas.pdf</a:t>
            </a:r>
            <a:endParaRPr lang="en-GB" dirty="0"/>
          </a:p>
          <a:p>
            <a:endParaRPr lang="en-GB" dirty="0"/>
          </a:p>
          <a:p>
            <a:r>
              <a:rPr lang="en-GB" dirty="0"/>
              <a:t>Use Google</a:t>
            </a:r>
          </a:p>
          <a:p>
            <a:endParaRPr lang="en-GB" dirty="0"/>
          </a:p>
          <a:p>
            <a:endParaRPr lang="en-GB" dirty="0"/>
          </a:p>
        </p:txBody>
      </p:sp>
    </p:spTree>
    <p:extLst>
      <p:ext uri="{BB962C8B-B14F-4D97-AF65-F5344CB8AC3E}">
        <p14:creationId xmlns:p14="http://schemas.microsoft.com/office/powerpoint/2010/main" val="62978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07528-A6BF-4DF3-FC36-19928650589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C578D9-443F-8448-16E1-4266AFCFF1EF}"/>
              </a:ext>
            </a:extLst>
          </p:cNvPr>
          <p:cNvSpPr txBox="1"/>
          <p:nvPr/>
        </p:nvSpPr>
        <p:spPr>
          <a:xfrm>
            <a:off x="145541" y="180277"/>
            <a:ext cx="11542815" cy="800219"/>
          </a:xfrm>
          <a:prstGeom prst="rect">
            <a:avLst/>
          </a:prstGeom>
          <a:noFill/>
        </p:spPr>
        <p:txBody>
          <a:bodyPr wrap="square" rtlCol="0">
            <a:spAutoFit/>
          </a:bodyPr>
          <a:lstStyle/>
          <a:p>
            <a:r>
              <a:rPr lang="en-GB" sz="2800" dirty="0">
                <a:latin typeface="Comic Sans MS" panose="030F0702030302020204" pitchFamily="66" charset="0"/>
              </a:rPr>
              <a:t>Elements –  crafts</a:t>
            </a:r>
          </a:p>
          <a:p>
            <a:endParaRPr lang="en-GB" dirty="0"/>
          </a:p>
        </p:txBody>
      </p:sp>
      <p:sp>
        <p:nvSpPr>
          <p:cNvPr id="4" name="TextBox 3">
            <a:extLst>
              <a:ext uri="{FF2B5EF4-FFF2-40B4-BE49-F238E27FC236}">
                <a16:creationId xmlns:a16="http://schemas.microsoft.com/office/drawing/2014/main" id="{250C1622-E846-C2D9-D8CD-C7FE2B4FF729}"/>
              </a:ext>
            </a:extLst>
          </p:cNvPr>
          <p:cNvSpPr txBox="1"/>
          <p:nvPr/>
        </p:nvSpPr>
        <p:spPr>
          <a:xfrm>
            <a:off x="145541" y="980496"/>
            <a:ext cx="11656597" cy="4524315"/>
          </a:xfrm>
          <a:prstGeom prst="rect">
            <a:avLst/>
          </a:prstGeom>
          <a:noFill/>
        </p:spPr>
        <p:txBody>
          <a:bodyPr wrap="square">
            <a:spAutoFit/>
          </a:bodyPr>
          <a:lstStyle/>
          <a:p>
            <a:r>
              <a:rPr lang="en-GB" dirty="0"/>
              <a:t>The ‘Crafts’ Purpose? </a:t>
            </a:r>
          </a:p>
          <a:p>
            <a:pPr marL="342900" indent="-342900">
              <a:buAutoNum type="arabicParenR"/>
            </a:pPr>
            <a:r>
              <a:rPr lang="en-GB" dirty="0"/>
              <a:t>To provide an opportunity to sit and chat with the children. </a:t>
            </a:r>
          </a:p>
          <a:p>
            <a:pPr marL="342900" indent="-342900">
              <a:buAutoNum type="arabicParenR"/>
            </a:pPr>
            <a:endParaRPr lang="en-GB" dirty="0"/>
          </a:p>
          <a:p>
            <a:r>
              <a:rPr lang="en-GB" dirty="0"/>
              <a:t>2) To make a simple, theme-related craft each day, which can be taken home. </a:t>
            </a:r>
          </a:p>
          <a:p>
            <a:endParaRPr lang="en-GB" dirty="0"/>
          </a:p>
          <a:p>
            <a:r>
              <a:rPr lang="en-GB" dirty="0"/>
              <a:t>What’s Involved? </a:t>
            </a:r>
          </a:p>
          <a:p>
            <a:r>
              <a:rPr lang="en-GB" dirty="0"/>
              <a:t>Preparation, planning the Crafts, sourcing any equipment that may be necessary for it. </a:t>
            </a:r>
          </a:p>
          <a:p>
            <a:r>
              <a:rPr lang="en-GB" dirty="0"/>
              <a:t>ALWAYS do a sample craft at home. What looks easy sometimes isn’t!</a:t>
            </a:r>
          </a:p>
          <a:p>
            <a:endParaRPr lang="en-GB" dirty="0"/>
          </a:p>
          <a:p>
            <a:r>
              <a:rPr lang="en-GB" dirty="0"/>
              <a:t>What Should It Be Like? </a:t>
            </a:r>
          </a:p>
          <a:p>
            <a:r>
              <a:rPr lang="en-GB" dirty="0"/>
              <a:t>Fun to do, but not complicated (age appropriate!). It could involve a fun activity sheet with the memory verse on it or anything else which doesn’t demand full mental attention! Remember, the 1st purpose of this is to sit &amp; chat, not to be totally focussed on creating a masterpiece! </a:t>
            </a:r>
          </a:p>
          <a:p>
            <a:endParaRPr lang="en-GB" dirty="0"/>
          </a:p>
          <a:p>
            <a:r>
              <a:rPr lang="en-GB" dirty="0"/>
              <a:t>How Long Should It Take? </a:t>
            </a:r>
          </a:p>
          <a:p>
            <a:r>
              <a:rPr lang="en-GB" dirty="0"/>
              <a:t>A maximum of twenty minutes.</a:t>
            </a:r>
          </a:p>
        </p:txBody>
      </p:sp>
    </p:spTree>
    <p:extLst>
      <p:ext uri="{BB962C8B-B14F-4D97-AF65-F5344CB8AC3E}">
        <p14:creationId xmlns:p14="http://schemas.microsoft.com/office/powerpoint/2010/main" val="3394550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D76625-98C3-C5B0-CB71-5F23762F2796}"/>
              </a:ext>
            </a:extLst>
          </p:cNvPr>
          <p:cNvSpPr txBox="1"/>
          <p:nvPr/>
        </p:nvSpPr>
        <p:spPr>
          <a:xfrm>
            <a:off x="482151" y="1017736"/>
            <a:ext cx="10887456" cy="5304722"/>
          </a:xfrm>
          <a:prstGeom prst="rect">
            <a:avLst/>
          </a:prstGeom>
          <a:noFill/>
        </p:spPr>
        <p:txBody>
          <a:bodyPr wrap="square">
            <a:spAutoFit/>
          </a:bodyPr>
          <a:lstStyle/>
          <a:p>
            <a:pPr>
              <a:lnSpc>
                <a:spcPct val="10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Pebbles use the Bubbles Scripture Union leader’s manual. This gives a very comprehensive breadth of material to choose from and plan week by week, throughout the year. The Pebbles room will have been set up by the leader and first helper from about 9.30am onwards.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10.30am; session will start with registration and short welcome as children gather on the carpet. A typical session should include the following:</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10. 35am; songs/music, a game, bible story, and prayer. [Remember at this age children have a short attention span so all activities on the carpet should be short, fun, and interactive].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10.45am; craft activity.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11.00am; free choosing. Free choosing is a time for the children to play with the various toys and materials in the room and socialize with other children.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11.15am; refreshments (water, biscuit, or raisins).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11.25, further choosing time.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11.35 (approx.). Parents will come to collect their children at the end of the church service. No child is allowed to leave the room without their parent or carer collecting them.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normally have 3 adults in the room every Sunday, a leader and two helpers.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AC8A422-5DC8-642A-A5E0-854DC9348BD6}"/>
              </a:ext>
            </a:extLst>
          </p:cNvPr>
          <p:cNvSpPr txBox="1"/>
          <p:nvPr/>
        </p:nvSpPr>
        <p:spPr>
          <a:xfrm>
            <a:off x="482151" y="235237"/>
            <a:ext cx="7811244" cy="369332"/>
          </a:xfrm>
          <a:prstGeom prst="rect">
            <a:avLst/>
          </a:prstGeom>
          <a:noFill/>
        </p:spPr>
        <p:txBody>
          <a:bodyPr wrap="square" rtlCol="0">
            <a:spAutoFit/>
          </a:bodyPr>
          <a:lstStyle/>
          <a:p>
            <a:r>
              <a:rPr lang="en-GB" dirty="0"/>
              <a:t>Example Pebbles morning.     Approx 10-14 children.   (Age 3 to school year 1)</a:t>
            </a:r>
          </a:p>
        </p:txBody>
      </p:sp>
      <p:pic>
        <p:nvPicPr>
          <p:cNvPr id="4" name="Picture 3">
            <a:extLst>
              <a:ext uri="{FF2B5EF4-FFF2-40B4-BE49-F238E27FC236}">
                <a16:creationId xmlns:a16="http://schemas.microsoft.com/office/drawing/2014/main" id="{A7135EEF-87A6-2C07-C33B-CAE4B140F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2431" y="13363"/>
            <a:ext cx="2378592" cy="855609"/>
          </a:xfrm>
          <a:prstGeom prst="rect">
            <a:avLst/>
          </a:prstGeom>
        </p:spPr>
      </p:pic>
    </p:spTree>
    <p:extLst>
      <p:ext uri="{BB962C8B-B14F-4D97-AF65-F5344CB8AC3E}">
        <p14:creationId xmlns:p14="http://schemas.microsoft.com/office/powerpoint/2010/main" val="3362466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DE07F-51F1-E0E9-FC3D-129EE4B46F5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EAFF3F-0D68-F726-6202-7ABDCBA9DC18}"/>
              </a:ext>
            </a:extLst>
          </p:cNvPr>
          <p:cNvSpPr txBox="1"/>
          <p:nvPr/>
        </p:nvSpPr>
        <p:spPr>
          <a:xfrm>
            <a:off x="637953" y="308343"/>
            <a:ext cx="6858000" cy="369332"/>
          </a:xfrm>
          <a:prstGeom prst="rect">
            <a:avLst/>
          </a:prstGeom>
          <a:noFill/>
        </p:spPr>
        <p:txBody>
          <a:bodyPr wrap="square" rtlCol="0">
            <a:spAutoFit/>
          </a:bodyPr>
          <a:lstStyle/>
          <a:p>
            <a:r>
              <a:rPr lang="en-GB" dirty="0"/>
              <a:t>Example Gems morning.     Approx 12-20 children (School years 2-3)</a:t>
            </a:r>
          </a:p>
        </p:txBody>
      </p:sp>
      <p:sp>
        <p:nvSpPr>
          <p:cNvPr id="4" name="TextBox 3">
            <a:extLst>
              <a:ext uri="{FF2B5EF4-FFF2-40B4-BE49-F238E27FC236}">
                <a16:creationId xmlns:a16="http://schemas.microsoft.com/office/drawing/2014/main" id="{5ECC8BE4-52B2-E707-FAC6-19754303B2F5}"/>
              </a:ext>
            </a:extLst>
          </p:cNvPr>
          <p:cNvSpPr txBox="1"/>
          <p:nvPr/>
        </p:nvSpPr>
        <p:spPr>
          <a:xfrm>
            <a:off x="869211" y="1033084"/>
            <a:ext cx="9773980" cy="5016758"/>
          </a:xfrm>
          <a:prstGeom prst="rect">
            <a:avLst/>
          </a:prstGeom>
          <a:noFill/>
        </p:spPr>
        <p:txBody>
          <a:bodyPr wrap="square">
            <a:spAutoFit/>
          </a:bodyPr>
          <a:lstStyle/>
          <a:p>
            <a:pPr algn="l"/>
            <a:endParaRPr lang="en-GB" sz="2000" b="0" i="0" dirty="0">
              <a:solidFill>
                <a:srgbClr val="1D2228"/>
              </a:solidFill>
              <a:effectLst/>
            </a:endParaRPr>
          </a:p>
          <a:p>
            <a:pPr algn="l"/>
            <a:r>
              <a:rPr lang="en-GB" sz="2000" b="0" i="0" dirty="0">
                <a:solidFill>
                  <a:srgbClr val="1D2228"/>
                </a:solidFill>
                <a:effectLst/>
              </a:rPr>
              <a:t>Registration 5 mins</a:t>
            </a:r>
            <a:br>
              <a:rPr lang="en-GB" sz="2000" b="0" i="0" dirty="0">
                <a:solidFill>
                  <a:srgbClr val="1D2228"/>
                </a:solidFill>
                <a:effectLst/>
              </a:rPr>
            </a:br>
            <a:endParaRPr lang="en-GB" sz="2000" b="0" i="0" dirty="0">
              <a:solidFill>
                <a:srgbClr val="1D2228"/>
              </a:solidFill>
              <a:effectLst/>
            </a:endParaRPr>
          </a:p>
          <a:p>
            <a:pPr algn="l"/>
            <a:r>
              <a:rPr lang="en-GB" sz="2000" b="0" i="0" dirty="0">
                <a:solidFill>
                  <a:srgbClr val="1D2228"/>
                </a:solidFill>
                <a:effectLst/>
              </a:rPr>
              <a:t>Introduction to theme -game or song (or both) 10 mins</a:t>
            </a:r>
          </a:p>
          <a:p>
            <a:pPr algn="l"/>
            <a:endParaRPr lang="en-GB" sz="2000" b="0" i="0" dirty="0">
              <a:solidFill>
                <a:srgbClr val="1D2228"/>
              </a:solidFill>
              <a:effectLst/>
            </a:endParaRPr>
          </a:p>
          <a:p>
            <a:pPr algn="l"/>
            <a:r>
              <a:rPr lang="en-GB" sz="2000" b="0" i="0" dirty="0">
                <a:solidFill>
                  <a:srgbClr val="1D2228"/>
                </a:solidFill>
                <a:effectLst/>
              </a:rPr>
              <a:t>Story / video 10 mins</a:t>
            </a:r>
          </a:p>
          <a:p>
            <a:pPr algn="l"/>
            <a:endParaRPr lang="en-GB" sz="2000" b="0" i="0" dirty="0">
              <a:solidFill>
                <a:srgbClr val="1D2228"/>
              </a:solidFill>
              <a:effectLst/>
            </a:endParaRPr>
          </a:p>
          <a:p>
            <a:pPr algn="l"/>
            <a:r>
              <a:rPr lang="en-GB" sz="2000" b="0" i="0" dirty="0">
                <a:solidFill>
                  <a:srgbClr val="1D2228"/>
                </a:solidFill>
                <a:effectLst/>
              </a:rPr>
              <a:t>Discussion/prayer time 5 mins </a:t>
            </a:r>
          </a:p>
          <a:p>
            <a:pPr algn="l"/>
            <a:endParaRPr lang="en-GB" sz="2000" b="0" i="0" dirty="0">
              <a:solidFill>
                <a:srgbClr val="1D2228"/>
              </a:solidFill>
              <a:effectLst/>
            </a:endParaRPr>
          </a:p>
          <a:p>
            <a:pPr algn="l"/>
            <a:r>
              <a:rPr lang="en-GB" sz="2000" b="0" i="0" dirty="0">
                <a:solidFill>
                  <a:srgbClr val="1D2228"/>
                </a:solidFill>
                <a:effectLst/>
              </a:rPr>
              <a:t>Drink and snack 5 mins</a:t>
            </a:r>
          </a:p>
          <a:p>
            <a:pPr algn="l"/>
            <a:endParaRPr lang="en-GB" sz="2000" b="0" i="0" dirty="0">
              <a:solidFill>
                <a:srgbClr val="1D2228"/>
              </a:solidFill>
              <a:effectLst/>
            </a:endParaRPr>
          </a:p>
          <a:p>
            <a:pPr algn="l"/>
            <a:r>
              <a:rPr lang="en-GB" sz="2000" b="0" i="0" dirty="0">
                <a:solidFill>
                  <a:srgbClr val="1D2228"/>
                </a:solidFill>
                <a:effectLst/>
              </a:rPr>
              <a:t>Quiz or game 10 mins</a:t>
            </a:r>
          </a:p>
          <a:p>
            <a:pPr algn="l"/>
            <a:endParaRPr lang="en-GB" sz="2000" b="0" i="0" dirty="0">
              <a:solidFill>
                <a:srgbClr val="1D2228"/>
              </a:solidFill>
              <a:effectLst/>
            </a:endParaRPr>
          </a:p>
          <a:p>
            <a:pPr algn="l"/>
            <a:r>
              <a:rPr lang="en-GB" sz="2000" b="0" i="0" dirty="0">
                <a:solidFill>
                  <a:srgbClr val="1D2228"/>
                </a:solidFill>
                <a:effectLst/>
              </a:rPr>
              <a:t>Craft 15 mins</a:t>
            </a:r>
          </a:p>
          <a:p>
            <a:pPr algn="l"/>
            <a:endParaRPr lang="en-GB" sz="2000" b="0" i="0" dirty="0">
              <a:solidFill>
                <a:srgbClr val="1D2228"/>
              </a:solidFill>
              <a:effectLst/>
            </a:endParaRPr>
          </a:p>
          <a:p>
            <a:pPr algn="l"/>
            <a:r>
              <a:rPr lang="en-GB" sz="2000" b="0" i="0" dirty="0">
                <a:solidFill>
                  <a:srgbClr val="1D2228"/>
                </a:solidFill>
                <a:effectLst/>
              </a:rPr>
              <a:t>Free play until parents collect 10 mins</a:t>
            </a:r>
          </a:p>
        </p:txBody>
      </p:sp>
      <p:pic>
        <p:nvPicPr>
          <p:cNvPr id="5" name="Picture 4">
            <a:extLst>
              <a:ext uri="{FF2B5EF4-FFF2-40B4-BE49-F238E27FC236}">
                <a16:creationId xmlns:a16="http://schemas.microsoft.com/office/drawing/2014/main" id="{2BC74856-ED0B-45B1-72FC-34EA4B03A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0882" y="308343"/>
            <a:ext cx="3000375" cy="1905000"/>
          </a:xfrm>
          <a:prstGeom prst="rect">
            <a:avLst/>
          </a:prstGeom>
        </p:spPr>
      </p:pic>
    </p:spTree>
    <p:extLst>
      <p:ext uri="{BB962C8B-B14F-4D97-AF65-F5344CB8AC3E}">
        <p14:creationId xmlns:p14="http://schemas.microsoft.com/office/powerpoint/2010/main" val="1095735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1B058-D9FD-AC43-85C2-F9CFA76DFDA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738FA8-4F3D-6071-89EE-7AD696B7A14A}"/>
              </a:ext>
            </a:extLst>
          </p:cNvPr>
          <p:cNvPicPr>
            <a:picLocks noChangeAspect="1"/>
          </p:cNvPicPr>
          <p:nvPr/>
        </p:nvPicPr>
        <p:blipFill rotWithShape="1">
          <a:blip r:embed="rId2"/>
          <a:srcRect l="14936" t="15767" r="13304" b="3029"/>
          <a:stretch/>
        </p:blipFill>
        <p:spPr>
          <a:xfrm>
            <a:off x="6494650" y="533604"/>
            <a:ext cx="5425440" cy="5905980"/>
          </a:xfrm>
          <a:prstGeom prst="rect">
            <a:avLst/>
          </a:prstGeom>
        </p:spPr>
      </p:pic>
      <p:sp>
        <p:nvSpPr>
          <p:cNvPr id="5" name="TextBox 4">
            <a:extLst>
              <a:ext uri="{FF2B5EF4-FFF2-40B4-BE49-F238E27FC236}">
                <a16:creationId xmlns:a16="http://schemas.microsoft.com/office/drawing/2014/main" id="{E8B74883-3046-C4AC-BAE2-7F26E6C155B4}"/>
              </a:ext>
            </a:extLst>
          </p:cNvPr>
          <p:cNvSpPr txBox="1"/>
          <p:nvPr/>
        </p:nvSpPr>
        <p:spPr>
          <a:xfrm>
            <a:off x="463296" y="1196542"/>
            <a:ext cx="4523232" cy="667106"/>
          </a:xfrm>
          <a:prstGeom prst="rect">
            <a:avLst/>
          </a:prstGeom>
          <a:noFill/>
        </p:spPr>
        <p:txBody>
          <a:bodyPr wrap="square">
            <a:spAutoFit/>
          </a:bodyPr>
          <a:lstStyle/>
          <a:p>
            <a:pPr>
              <a:lnSpc>
                <a:spcPct val="10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Side hall will have been set up by the leader from about 9.20am onwards.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0BF7C41-62DB-1E16-3ECA-2CC03CC2C63F}"/>
              </a:ext>
            </a:extLst>
          </p:cNvPr>
          <p:cNvSpPr txBox="1"/>
          <p:nvPr/>
        </p:nvSpPr>
        <p:spPr>
          <a:xfrm>
            <a:off x="463296" y="2186906"/>
            <a:ext cx="4523232" cy="373500"/>
          </a:xfrm>
          <a:prstGeom prst="rect">
            <a:avLst/>
          </a:prstGeom>
          <a:noFill/>
        </p:spPr>
        <p:txBody>
          <a:bodyPr wrap="square">
            <a:spAutoFit/>
          </a:bodyPr>
          <a:lstStyle/>
          <a:p>
            <a:pPr>
              <a:lnSpc>
                <a:spcPct val="10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Don’t forget drinks and biscuits.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B159AF2-2EBB-26FD-5B06-DA2E299C398A}"/>
              </a:ext>
            </a:extLst>
          </p:cNvPr>
          <p:cNvSpPr txBox="1"/>
          <p:nvPr/>
        </p:nvSpPr>
        <p:spPr>
          <a:xfrm>
            <a:off x="463296" y="3042847"/>
            <a:ext cx="4523232" cy="667106"/>
          </a:xfrm>
          <a:prstGeom prst="rect">
            <a:avLst/>
          </a:prstGeom>
          <a:noFill/>
        </p:spPr>
        <p:txBody>
          <a:bodyPr wrap="square">
            <a:spAutoFit/>
          </a:bodyPr>
          <a:lstStyle/>
          <a:p>
            <a:pPr>
              <a:lnSpc>
                <a:spcPct val="10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Don’t forget games equipment needed and test out the AV if using it.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07942DA0-4E92-D110-57DF-3E9EE0F86568}"/>
              </a:ext>
            </a:extLst>
          </p:cNvPr>
          <p:cNvSpPr txBox="1"/>
          <p:nvPr/>
        </p:nvSpPr>
        <p:spPr>
          <a:xfrm>
            <a:off x="463296" y="4342723"/>
            <a:ext cx="4523232" cy="667106"/>
          </a:xfrm>
          <a:prstGeom prst="rect">
            <a:avLst/>
          </a:prstGeom>
          <a:noFill/>
        </p:spPr>
        <p:txBody>
          <a:bodyPr wrap="square">
            <a:spAutoFit/>
          </a:bodyPr>
          <a:lstStyle/>
          <a:p>
            <a:pPr>
              <a:lnSpc>
                <a:spcPct val="10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Reward the class with one sweet at the end. Winning Quiz team get to choose first!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5B2F987-FEA3-E7C0-3C9A-CDED92EE74CD}"/>
              </a:ext>
            </a:extLst>
          </p:cNvPr>
          <p:cNvSpPr txBox="1"/>
          <p:nvPr/>
        </p:nvSpPr>
        <p:spPr>
          <a:xfrm>
            <a:off x="463296" y="348938"/>
            <a:ext cx="6703048" cy="369332"/>
          </a:xfrm>
          <a:prstGeom prst="rect">
            <a:avLst/>
          </a:prstGeom>
          <a:noFill/>
        </p:spPr>
        <p:txBody>
          <a:bodyPr wrap="square" rtlCol="0">
            <a:spAutoFit/>
          </a:bodyPr>
          <a:lstStyle/>
          <a:p>
            <a:r>
              <a:rPr lang="en-GB" dirty="0"/>
              <a:t>Example Rocks morning. Approx 14-23 children (School years 4-6)</a:t>
            </a:r>
          </a:p>
        </p:txBody>
      </p:sp>
      <p:pic>
        <p:nvPicPr>
          <p:cNvPr id="9" name="Picture 8">
            <a:extLst>
              <a:ext uri="{FF2B5EF4-FFF2-40B4-BE49-F238E27FC236}">
                <a16:creationId xmlns:a16="http://schemas.microsoft.com/office/drawing/2014/main" id="{A1634DDA-D9C5-9687-1EBD-525272E82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009" y="1424098"/>
            <a:ext cx="1773201" cy="1235680"/>
          </a:xfrm>
          <a:prstGeom prst="rect">
            <a:avLst/>
          </a:prstGeom>
        </p:spPr>
      </p:pic>
    </p:spTree>
    <p:extLst>
      <p:ext uri="{BB962C8B-B14F-4D97-AF65-F5344CB8AC3E}">
        <p14:creationId xmlns:p14="http://schemas.microsoft.com/office/powerpoint/2010/main" val="1499978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FCB792-025C-8415-EFE8-0BD8EF9C8CCA}"/>
              </a:ext>
            </a:extLst>
          </p:cNvPr>
          <p:cNvSpPr txBox="1"/>
          <p:nvPr/>
        </p:nvSpPr>
        <p:spPr>
          <a:xfrm>
            <a:off x="178130" y="0"/>
            <a:ext cx="11649694" cy="6527493"/>
          </a:xfrm>
          <a:prstGeom prst="rect">
            <a:avLst/>
          </a:prstGeom>
          <a:noFill/>
        </p:spPr>
        <p:txBody>
          <a:bodyPr wrap="square">
            <a:spAutoFit/>
          </a:bodyPr>
          <a:lstStyle/>
          <a:p>
            <a:pPr>
              <a:lnSpc>
                <a:spcPct val="107000"/>
              </a:lnSpc>
              <a:spcAft>
                <a:spcPts val="800"/>
              </a:spcAft>
            </a:pPr>
            <a:r>
              <a:rPr lang="en-GB" sz="2800" u="sng" kern="100" dirty="0">
                <a:effectLst/>
                <a:latin typeface="Calibri" panose="020F0502020204030204" pitchFamily="34" charset="0"/>
                <a:ea typeface="Calibri" panose="020F0502020204030204" pitchFamily="34" charset="0"/>
                <a:cs typeface="Times New Roman" panose="02020603050405020304" pitchFamily="18" charset="0"/>
              </a:rPr>
              <a:t>Preparing to Lead a Children’s Meeting</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You are not going to get it all perfect I don’t after 40 years! </a:t>
            </a:r>
          </a:p>
          <a:p>
            <a:pPr>
              <a:lnSpc>
                <a:spcPct val="107000"/>
              </a:lnSpc>
              <a:spcAft>
                <a:spcPts val="800"/>
              </a:spcAft>
            </a:pP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kern="100" dirty="0">
                <a:latin typeface="Calibri" panose="020F0502020204030204" pitchFamily="34" charset="0"/>
                <a:ea typeface="Calibri" panose="020F0502020204030204" pitchFamily="34" charset="0"/>
                <a:cs typeface="Times New Roman" panose="02020603050405020304" pitchFamily="18" charset="0"/>
              </a:rPr>
              <a:t>I</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t will take lots of practice before you are able and confident to do it all. </a:t>
            </a:r>
          </a:p>
          <a:p>
            <a:pPr>
              <a:lnSpc>
                <a:spcPct val="107000"/>
              </a:lnSpc>
              <a:spcAft>
                <a:spcPts val="800"/>
              </a:spcAft>
            </a:pP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This session hopefully wi</a:t>
            </a:r>
            <a:r>
              <a:rPr lang="en-GB" sz="2800" kern="100" dirty="0">
                <a:latin typeface="Calibri" panose="020F0502020204030204" pitchFamily="34" charset="0"/>
                <a:ea typeface="Calibri" panose="020F0502020204030204" pitchFamily="34" charset="0"/>
                <a:cs typeface="Times New Roman" panose="02020603050405020304" pitchFamily="18" charset="0"/>
              </a:rPr>
              <a:t>ll help</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you know what you are aiming for. </a:t>
            </a:r>
          </a:p>
          <a:p>
            <a:pPr>
              <a:lnSpc>
                <a:spcPct val="107000"/>
              </a:lnSpc>
              <a:spcAft>
                <a:spcPts val="800"/>
              </a:spcAft>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Success is not about programmes, techniques or experience - it's about whether you are willing to let the Holy Spirit use you - in one way you've succeeded by just being willing to have go! </a:t>
            </a:r>
          </a:p>
          <a:p>
            <a:pPr>
              <a:lnSpc>
                <a:spcPct val="107000"/>
              </a:lnSpc>
              <a:spcAft>
                <a:spcPts val="800"/>
              </a:spcAft>
            </a:pP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Hopefully these principles will be the beginning of an exciting journey.</a:t>
            </a:r>
          </a:p>
        </p:txBody>
      </p:sp>
    </p:spTree>
    <p:extLst>
      <p:ext uri="{BB962C8B-B14F-4D97-AF65-F5344CB8AC3E}">
        <p14:creationId xmlns:p14="http://schemas.microsoft.com/office/powerpoint/2010/main" val="1641043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790CC-F727-0CEF-4775-30BA0A00ABA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B74ED8A-6A03-974B-7F97-307FBFF7ABE4}"/>
              </a:ext>
            </a:extLst>
          </p:cNvPr>
          <p:cNvSpPr txBox="1"/>
          <p:nvPr/>
        </p:nvSpPr>
        <p:spPr>
          <a:xfrm>
            <a:off x="237099" y="101663"/>
            <a:ext cx="14313408" cy="1815882"/>
          </a:xfrm>
          <a:prstGeom prst="rect">
            <a:avLst/>
          </a:prstGeom>
          <a:noFill/>
        </p:spPr>
        <p:txBody>
          <a:bodyPr wrap="square">
            <a:spAutoFit/>
          </a:bodyPr>
          <a:lstStyle/>
          <a:p>
            <a:pPr algn="l"/>
            <a:r>
              <a:rPr lang="en-GB" sz="1600" b="0" i="0" dirty="0">
                <a:solidFill>
                  <a:srgbClr val="C00000"/>
                </a:solidFill>
                <a:effectLst/>
                <a:latin typeface="Comic Sans MS" panose="030F0702030302020204" pitchFamily="66" charset="0"/>
              </a:rPr>
              <a:t>Four types of special educational need</a:t>
            </a:r>
          </a:p>
          <a:p>
            <a:pPr algn="l"/>
            <a:r>
              <a:rPr lang="en-GB" sz="1600" b="0" i="0" dirty="0">
                <a:solidFill>
                  <a:schemeClr val="accent2">
                    <a:lumMod val="50000"/>
                  </a:schemeClr>
                </a:solidFill>
                <a:effectLst/>
                <a:latin typeface="Comic Sans MS" panose="030F0702030302020204" pitchFamily="66" charset="0"/>
              </a:rPr>
              <a:t>Cognition and learning (C and L)</a:t>
            </a:r>
          </a:p>
          <a:p>
            <a:pPr algn="l"/>
            <a:r>
              <a:rPr lang="en-GB" sz="1600" dirty="0">
                <a:solidFill>
                  <a:schemeClr val="accent2">
                    <a:lumMod val="50000"/>
                  </a:schemeClr>
                </a:solidFill>
                <a:latin typeface="Comic Sans MS" panose="030F0702030302020204" pitchFamily="66" charset="0"/>
              </a:rPr>
              <a:t>The</a:t>
            </a:r>
            <a:r>
              <a:rPr lang="en-GB" sz="1600" b="0" i="0" dirty="0">
                <a:solidFill>
                  <a:schemeClr val="accent2">
                    <a:lumMod val="50000"/>
                  </a:schemeClr>
                </a:solidFill>
                <a:effectLst/>
                <a:latin typeface="Comic Sans MS" panose="030F0702030302020204" pitchFamily="66" charset="0"/>
              </a:rPr>
              <a:t> child may:</a:t>
            </a:r>
          </a:p>
          <a:p>
            <a:pPr algn="l">
              <a:buFont typeface="Arial" panose="020B0604020202020204" pitchFamily="34" charset="0"/>
              <a:buChar char="•"/>
            </a:pPr>
            <a:r>
              <a:rPr lang="en-GB" sz="1600" b="0" i="0" dirty="0">
                <a:solidFill>
                  <a:schemeClr val="accent2">
                    <a:lumMod val="50000"/>
                  </a:schemeClr>
                </a:solidFill>
                <a:effectLst/>
                <a:latin typeface="Comic Sans MS" panose="030F0702030302020204" pitchFamily="66" charset="0"/>
              </a:rPr>
              <a:t>learn at a slower pace than others their age</a:t>
            </a:r>
          </a:p>
          <a:p>
            <a:pPr algn="l">
              <a:buFont typeface="Arial" panose="020B0604020202020204" pitchFamily="34" charset="0"/>
              <a:buChar char="•"/>
            </a:pPr>
            <a:r>
              <a:rPr lang="en-GB" sz="1600" b="0" i="0" dirty="0">
                <a:solidFill>
                  <a:schemeClr val="accent2">
                    <a:lumMod val="50000"/>
                  </a:schemeClr>
                </a:solidFill>
                <a:effectLst/>
                <a:latin typeface="Comic Sans MS" panose="030F0702030302020204" pitchFamily="66" charset="0"/>
              </a:rPr>
              <a:t>find it difficult to understanding some lessons or subjects</a:t>
            </a:r>
          </a:p>
          <a:p>
            <a:pPr algn="l">
              <a:buFont typeface="Arial" panose="020B0604020202020204" pitchFamily="34" charset="0"/>
              <a:buChar char="•"/>
            </a:pPr>
            <a:r>
              <a:rPr lang="en-GB" sz="1600" b="0" i="0" dirty="0">
                <a:solidFill>
                  <a:schemeClr val="accent2">
                    <a:lumMod val="50000"/>
                  </a:schemeClr>
                </a:solidFill>
                <a:effectLst/>
                <a:latin typeface="Comic Sans MS" panose="030F0702030302020204" pitchFamily="66" charset="0"/>
              </a:rPr>
              <a:t>struggle with organisation and memory skills</a:t>
            </a:r>
          </a:p>
          <a:p>
            <a:pPr algn="l">
              <a:buFont typeface="Arial" panose="020B0604020202020204" pitchFamily="34" charset="0"/>
              <a:buChar char="•"/>
            </a:pPr>
            <a:r>
              <a:rPr lang="en-GB" sz="1600" b="0" i="0" dirty="0">
                <a:solidFill>
                  <a:schemeClr val="accent2">
                    <a:lumMod val="50000"/>
                  </a:schemeClr>
                </a:solidFill>
                <a:effectLst/>
                <a:latin typeface="Comic Sans MS" panose="030F0702030302020204" pitchFamily="66" charset="0"/>
              </a:rPr>
              <a:t>have a specific difficulty affecting one particular part of their learning performance such as in literacy or numeracy</a:t>
            </a:r>
          </a:p>
        </p:txBody>
      </p:sp>
    </p:spTree>
    <p:extLst>
      <p:ext uri="{BB962C8B-B14F-4D97-AF65-F5344CB8AC3E}">
        <p14:creationId xmlns:p14="http://schemas.microsoft.com/office/powerpoint/2010/main" val="3008797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A11E46-43EE-AA82-DB8E-782FADA981B1}"/>
              </a:ext>
            </a:extLst>
          </p:cNvPr>
          <p:cNvSpPr txBox="1"/>
          <p:nvPr/>
        </p:nvSpPr>
        <p:spPr>
          <a:xfrm>
            <a:off x="237099" y="101663"/>
            <a:ext cx="14313408" cy="3539430"/>
          </a:xfrm>
          <a:prstGeom prst="rect">
            <a:avLst/>
          </a:prstGeom>
          <a:noFill/>
        </p:spPr>
        <p:txBody>
          <a:bodyPr wrap="square">
            <a:spAutoFit/>
          </a:bodyPr>
          <a:lstStyle/>
          <a:p>
            <a:pPr algn="l"/>
            <a:r>
              <a:rPr lang="en-GB" sz="1600" b="0" i="0" dirty="0">
                <a:solidFill>
                  <a:srgbClr val="C00000"/>
                </a:solidFill>
                <a:effectLst/>
                <a:latin typeface="Comic Sans MS" panose="030F0702030302020204" pitchFamily="66" charset="0"/>
              </a:rPr>
              <a:t>Four types of special educational need</a:t>
            </a:r>
          </a:p>
          <a:p>
            <a:pPr algn="l"/>
            <a:r>
              <a:rPr lang="en-GB" sz="1600" b="0" i="0" dirty="0">
                <a:solidFill>
                  <a:schemeClr val="accent2">
                    <a:lumMod val="50000"/>
                  </a:schemeClr>
                </a:solidFill>
                <a:effectLst/>
                <a:latin typeface="Comic Sans MS" panose="030F0702030302020204" pitchFamily="66" charset="0"/>
              </a:rPr>
              <a:t>Cognition and learning (C and L)</a:t>
            </a:r>
          </a:p>
          <a:p>
            <a:pPr algn="l"/>
            <a:r>
              <a:rPr lang="en-GB" sz="1600" b="0" i="0" dirty="0">
                <a:solidFill>
                  <a:schemeClr val="accent2">
                    <a:lumMod val="50000"/>
                  </a:schemeClr>
                </a:solidFill>
                <a:effectLst/>
                <a:latin typeface="Comic Sans MS" panose="030F0702030302020204" pitchFamily="66" charset="0"/>
              </a:rPr>
              <a:t>The child may:</a:t>
            </a:r>
          </a:p>
          <a:p>
            <a:pPr algn="l">
              <a:buFont typeface="Arial" panose="020B0604020202020204" pitchFamily="34" charset="0"/>
              <a:buChar char="•"/>
            </a:pPr>
            <a:r>
              <a:rPr lang="en-GB" sz="1600" b="0" i="0" dirty="0">
                <a:solidFill>
                  <a:schemeClr val="accent2">
                    <a:lumMod val="50000"/>
                  </a:schemeClr>
                </a:solidFill>
                <a:effectLst/>
                <a:latin typeface="Comic Sans MS" panose="030F0702030302020204" pitchFamily="66" charset="0"/>
              </a:rPr>
              <a:t>learn at a slower pace than others their age</a:t>
            </a:r>
          </a:p>
          <a:p>
            <a:pPr algn="l">
              <a:buFont typeface="Arial" panose="020B0604020202020204" pitchFamily="34" charset="0"/>
              <a:buChar char="•"/>
            </a:pPr>
            <a:r>
              <a:rPr lang="en-GB" sz="1600" b="0" i="0" dirty="0">
                <a:solidFill>
                  <a:schemeClr val="accent2">
                    <a:lumMod val="50000"/>
                  </a:schemeClr>
                </a:solidFill>
                <a:effectLst/>
                <a:latin typeface="Comic Sans MS" panose="030F0702030302020204" pitchFamily="66" charset="0"/>
              </a:rPr>
              <a:t>find it difficult to understanding some lessons or subjects</a:t>
            </a:r>
          </a:p>
          <a:p>
            <a:pPr algn="l">
              <a:buFont typeface="Arial" panose="020B0604020202020204" pitchFamily="34" charset="0"/>
              <a:buChar char="•"/>
            </a:pPr>
            <a:r>
              <a:rPr lang="en-GB" sz="1600" b="0" i="0" dirty="0">
                <a:solidFill>
                  <a:schemeClr val="accent2">
                    <a:lumMod val="50000"/>
                  </a:schemeClr>
                </a:solidFill>
                <a:effectLst/>
                <a:latin typeface="Comic Sans MS" panose="030F0702030302020204" pitchFamily="66" charset="0"/>
              </a:rPr>
              <a:t>struggle with organisation and memory skills</a:t>
            </a:r>
          </a:p>
          <a:p>
            <a:pPr algn="l">
              <a:buFont typeface="Arial" panose="020B0604020202020204" pitchFamily="34" charset="0"/>
              <a:buChar char="•"/>
            </a:pPr>
            <a:r>
              <a:rPr lang="en-GB" sz="1600" b="0" i="0" dirty="0">
                <a:solidFill>
                  <a:schemeClr val="accent2">
                    <a:lumMod val="50000"/>
                  </a:schemeClr>
                </a:solidFill>
                <a:effectLst/>
                <a:latin typeface="Comic Sans MS" panose="030F0702030302020204" pitchFamily="66" charset="0"/>
              </a:rPr>
              <a:t>have a specific difficulty affecting one particular part of their learning performance such as in literacy or numeracy</a:t>
            </a:r>
          </a:p>
          <a:p>
            <a:pPr algn="l"/>
            <a:r>
              <a:rPr lang="en-GB" sz="1600" b="0" i="0" dirty="0">
                <a:solidFill>
                  <a:schemeClr val="accent1">
                    <a:lumMod val="75000"/>
                  </a:schemeClr>
                </a:solidFill>
                <a:effectLst/>
                <a:latin typeface="Comic Sans MS" panose="030F0702030302020204" pitchFamily="66" charset="0"/>
              </a:rPr>
              <a:t>Communication and interaction (C and I)</a:t>
            </a:r>
          </a:p>
          <a:p>
            <a:pPr algn="l"/>
            <a:r>
              <a:rPr lang="en-GB" sz="1600" b="0" i="0" dirty="0">
                <a:solidFill>
                  <a:schemeClr val="accent1">
                    <a:lumMod val="75000"/>
                  </a:schemeClr>
                </a:solidFill>
                <a:effectLst/>
                <a:latin typeface="Comic Sans MS" panose="030F0702030302020204" pitchFamily="66" charset="0"/>
              </a:rPr>
              <a:t>The child may:</a:t>
            </a:r>
          </a:p>
          <a:p>
            <a:pPr algn="l">
              <a:buFont typeface="Arial" panose="020B0604020202020204" pitchFamily="34" charset="0"/>
              <a:buChar char="•"/>
            </a:pPr>
            <a:r>
              <a:rPr lang="en-GB" sz="1600" b="0" i="0" dirty="0">
                <a:solidFill>
                  <a:schemeClr val="accent1">
                    <a:lumMod val="75000"/>
                  </a:schemeClr>
                </a:solidFill>
                <a:effectLst/>
                <a:latin typeface="Comic Sans MS" panose="030F0702030302020204" pitchFamily="66" charset="0"/>
              </a:rPr>
              <a:t>find it difficult to understand and process language</a:t>
            </a:r>
          </a:p>
          <a:p>
            <a:pPr algn="l">
              <a:buFont typeface="Arial" panose="020B0604020202020204" pitchFamily="34" charset="0"/>
              <a:buChar char="•"/>
            </a:pPr>
            <a:r>
              <a:rPr lang="en-GB" sz="1600" b="0" i="0" dirty="0">
                <a:solidFill>
                  <a:schemeClr val="accent1">
                    <a:lumMod val="75000"/>
                  </a:schemeClr>
                </a:solidFill>
                <a:effectLst/>
                <a:latin typeface="Comic Sans MS" panose="030F0702030302020204" pitchFamily="66" charset="0"/>
              </a:rPr>
              <a:t>struggle with the use of spoken language or nonverbal communication</a:t>
            </a:r>
          </a:p>
          <a:p>
            <a:pPr algn="l">
              <a:buFont typeface="Arial" panose="020B0604020202020204" pitchFamily="34" charset="0"/>
              <a:buChar char="•"/>
            </a:pPr>
            <a:r>
              <a:rPr lang="en-GB" sz="1600" b="0" i="0" dirty="0">
                <a:solidFill>
                  <a:schemeClr val="accent1">
                    <a:lumMod val="75000"/>
                  </a:schemeClr>
                </a:solidFill>
                <a:effectLst/>
                <a:latin typeface="Comic Sans MS" panose="030F0702030302020204" pitchFamily="66" charset="0"/>
              </a:rPr>
              <a:t>have difficulties with social interaction</a:t>
            </a:r>
          </a:p>
          <a:p>
            <a:pPr algn="l">
              <a:buFont typeface="Arial" panose="020B0604020202020204" pitchFamily="34" charset="0"/>
              <a:buChar char="•"/>
            </a:pPr>
            <a:r>
              <a:rPr lang="en-GB" sz="1600" b="0" i="0" dirty="0">
                <a:solidFill>
                  <a:schemeClr val="accent1">
                    <a:lumMod val="75000"/>
                  </a:schemeClr>
                </a:solidFill>
                <a:effectLst/>
                <a:latin typeface="Comic Sans MS" panose="030F0702030302020204" pitchFamily="66" charset="0"/>
              </a:rPr>
              <a:t>have speech sound difficulties</a:t>
            </a:r>
          </a:p>
          <a:p>
            <a:pPr algn="l"/>
            <a:endParaRPr lang="en-GB" sz="1600" b="0" i="0" dirty="0">
              <a:solidFill>
                <a:schemeClr val="accent6">
                  <a:lumMod val="50000"/>
                </a:schemeClr>
              </a:solidFill>
              <a:effectLst/>
              <a:latin typeface="Comic Sans MS" panose="030F0702030302020204" pitchFamily="66" charset="0"/>
            </a:endParaRPr>
          </a:p>
        </p:txBody>
      </p:sp>
    </p:spTree>
    <p:extLst>
      <p:ext uri="{BB962C8B-B14F-4D97-AF65-F5344CB8AC3E}">
        <p14:creationId xmlns:p14="http://schemas.microsoft.com/office/powerpoint/2010/main" val="2596848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47D79-9B85-7FFD-19A9-4791E8EA6D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B5CEE4-9CCE-6FB5-5FFF-C5651EBB5D4E}"/>
              </a:ext>
            </a:extLst>
          </p:cNvPr>
          <p:cNvSpPr txBox="1"/>
          <p:nvPr/>
        </p:nvSpPr>
        <p:spPr>
          <a:xfrm>
            <a:off x="237099" y="101663"/>
            <a:ext cx="14313408" cy="5016758"/>
          </a:xfrm>
          <a:prstGeom prst="rect">
            <a:avLst/>
          </a:prstGeom>
          <a:noFill/>
        </p:spPr>
        <p:txBody>
          <a:bodyPr wrap="square">
            <a:spAutoFit/>
          </a:bodyPr>
          <a:lstStyle/>
          <a:p>
            <a:pPr algn="l"/>
            <a:r>
              <a:rPr lang="en-GB" sz="1600" b="0" i="0" dirty="0">
                <a:solidFill>
                  <a:srgbClr val="C00000"/>
                </a:solidFill>
                <a:effectLst/>
                <a:latin typeface="Comic Sans MS" panose="030F0702030302020204" pitchFamily="66" charset="0"/>
              </a:rPr>
              <a:t>Four types of special educational need</a:t>
            </a:r>
          </a:p>
          <a:p>
            <a:pPr algn="l"/>
            <a:r>
              <a:rPr lang="en-GB" sz="1600" b="0" i="0" dirty="0">
                <a:solidFill>
                  <a:schemeClr val="accent2">
                    <a:lumMod val="50000"/>
                  </a:schemeClr>
                </a:solidFill>
                <a:effectLst/>
                <a:latin typeface="Comic Sans MS" panose="030F0702030302020204" pitchFamily="66" charset="0"/>
              </a:rPr>
              <a:t>Cognition and learning (C and L)</a:t>
            </a:r>
          </a:p>
          <a:p>
            <a:pPr algn="l"/>
            <a:r>
              <a:rPr lang="en-GB" sz="1600" b="0" i="0" dirty="0">
                <a:solidFill>
                  <a:schemeClr val="accent2">
                    <a:lumMod val="50000"/>
                  </a:schemeClr>
                </a:solidFill>
                <a:effectLst/>
                <a:latin typeface="Comic Sans MS" panose="030F0702030302020204" pitchFamily="66" charset="0"/>
              </a:rPr>
              <a:t>The child may:</a:t>
            </a:r>
          </a:p>
          <a:p>
            <a:pPr algn="l">
              <a:buFont typeface="Arial" panose="020B0604020202020204" pitchFamily="34" charset="0"/>
              <a:buChar char="•"/>
            </a:pPr>
            <a:r>
              <a:rPr lang="en-GB" sz="1600" b="0" i="0" dirty="0">
                <a:solidFill>
                  <a:schemeClr val="accent2">
                    <a:lumMod val="50000"/>
                  </a:schemeClr>
                </a:solidFill>
                <a:effectLst/>
                <a:latin typeface="Comic Sans MS" panose="030F0702030302020204" pitchFamily="66" charset="0"/>
              </a:rPr>
              <a:t>learn at a slower pace than others their age</a:t>
            </a:r>
          </a:p>
          <a:p>
            <a:pPr algn="l">
              <a:buFont typeface="Arial" panose="020B0604020202020204" pitchFamily="34" charset="0"/>
              <a:buChar char="•"/>
            </a:pPr>
            <a:r>
              <a:rPr lang="en-GB" sz="1600" b="0" i="0" dirty="0">
                <a:solidFill>
                  <a:schemeClr val="accent2">
                    <a:lumMod val="50000"/>
                  </a:schemeClr>
                </a:solidFill>
                <a:effectLst/>
                <a:latin typeface="Comic Sans MS" panose="030F0702030302020204" pitchFamily="66" charset="0"/>
              </a:rPr>
              <a:t>find it difficult to understanding some lessons or subjects</a:t>
            </a:r>
          </a:p>
          <a:p>
            <a:pPr algn="l">
              <a:buFont typeface="Arial" panose="020B0604020202020204" pitchFamily="34" charset="0"/>
              <a:buChar char="•"/>
            </a:pPr>
            <a:r>
              <a:rPr lang="en-GB" sz="1600" b="0" i="0" dirty="0">
                <a:solidFill>
                  <a:schemeClr val="accent2">
                    <a:lumMod val="50000"/>
                  </a:schemeClr>
                </a:solidFill>
                <a:effectLst/>
                <a:latin typeface="Comic Sans MS" panose="030F0702030302020204" pitchFamily="66" charset="0"/>
              </a:rPr>
              <a:t>struggle with organisation and memory skills</a:t>
            </a:r>
          </a:p>
          <a:p>
            <a:pPr algn="l">
              <a:buFont typeface="Arial" panose="020B0604020202020204" pitchFamily="34" charset="0"/>
              <a:buChar char="•"/>
            </a:pPr>
            <a:r>
              <a:rPr lang="en-GB" sz="1600" b="0" i="0" dirty="0">
                <a:solidFill>
                  <a:schemeClr val="accent2">
                    <a:lumMod val="50000"/>
                  </a:schemeClr>
                </a:solidFill>
                <a:effectLst/>
                <a:latin typeface="Comic Sans MS" panose="030F0702030302020204" pitchFamily="66" charset="0"/>
              </a:rPr>
              <a:t>have a specific difficulty affecting one particular part of their learning performance such as in literacy or numeracy</a:t>
            </a:r>
          </a:p>
          <a:p>
            <a:pPr algn="l"/>
            <a:r>
              <a:rPr lang="en-GB" sz="1600" b="0" i="0" dirty="0">
                <a:solidFill>
                  <a:schemeClr val="accent1">
                    <a:lumMod val="75000"/>
                  </a:schemeClr>
                </a:solidFill>
                <a:effectLst/>
                <a:latin typeface="Comic Sans MS" panose="030F0702030302020204" pitchFamily="66" charset="0"/>
              </a:rPr>
              <a:t>Communication and interaction (C and I)</a:t>
            </a:r>
          </a:p>
          <a:p>
            <a:pPr algn="l"/>
            <a:r>
              <a:rPr lang="en-GB" sz="1600" b="0" i="0" dirty="0">
                <a:solidFill>
                  <a:schemeClr val="accent1">
                    <a:lumMod val="75000"/>
                  </a:schemeClr>
                </a:solidFill>
                <a:effectLst/>
                <a:latin typeface="Comic Sans MS" panose="030F0702030302020204" pitchFamily="66" charset="0"/>
              </a:rPr>
              <a:t>The child may:</a:t>
            </a:r>
          </a:p>
          <a:p>
            <a:pPr algn="l">
              <a:buFont typeface="Arial" panose="020B0604020202020204" pitchFamily="34" charset="0"/>
              <a:buChar char="•"/>
            </a:pPr>
            <a:r>
              <a:rPr lang="en-GB" sz="1600" b="0" i="0" dirty="0">
                <a:solidFill>
                  <a:schemeClr val="accent1">
                    <a:lumMod val="75000"/>
                  </a:schemeClr>
                </a:solidFill>
                <a:effectLst/>
                <a:latin typeface="Comic Sans MS" panose="030F0702030302020204" pitchFamily="66" charset="0"/>
              </a:rPr>
              <a:t>find it difficult to understand and process language</a:t>
            </a:r>
          </a:p>
          <a:p>
            <a:pPr algn="l">
              <a:buFont typeface="Arial" panose="020B0604020202020204" pitchFamily="34" charset="0"/>
              <a:buChar char="•"/>
            </a:pPr>
            <a:r>
              <a:rPr lang="en-GB" sz="1600" b="0" i="0" dirty="0">
                <a:solidFill>
                  <a:schemeClr val="accent1">
                    <a:lumMod val="75000"/>
                  </a:schemeClr>
                </a:solidFill>
                <a:effectLst/>
                <a:latin typeface="Comic Sans MS" panose="030F0702030302020204" pitchFamily="66" charset="0"/>
              </a:rPr>
              <a:t>struggle with the use of spoken language or nonverbal communication</a:t>
            </a:r>
          </a:p>
          <a:p>
            <a:pPr algn="l">
              <a:buFont typeface="Arial" panose="020B0604020202020204" pitchFamily="34" charset="0"/>
              <a:buChar char="•"/>
            </a:pPr>
            <a:r>
              <a:rPr lang="en-GB" sz="1600" b="0" i="0" dirty="0">
                <a:solidFill>
                  <a:schemeClr val="accent1">
                    <a:lumMod val="75000"/>
                  </a:schemeClr>
                </a:solidFill>
                <a:effectLst/>
                <a:latin typeface="Comic Sans MS" panose="030F0702030302020204" pitchFamily="66" charset="0"/>
              </a:rPr>
              <a:t>have difficulties with social interaction</a:t>
            </a:r>
          </a:p>
          <a:p>
            <a:pPr algn="l">
              <a:buFont typeface="Arial" panose="020B0604020202020204" pitchFamily="34" charset="0"/>
              <a:buChar char="•"/>
            </a:pPr>
            <a:r>
              <a:rPr lang="en-GB" sz="1600" b="0" i="0" dirty="0">
                <a:solidFill>
                  <a:schemeClr val="accent1">
                    <a:lumMod val="75000"/>
                  </a:schemeClr>
                </a:solidFill>
                <a:effectLst/>
                <a:latin typeface="Comic Sans MS" panose="030F0702030302020204" pitchFamily="66" charset="0"/>
              </a:rPr>
              <a:t>have speech sound difficulties</a:t>
            </a:r>
          </a:p>
          <a:p>
            <a:pPr algn="l"/>
            <a:r>
              <a:rPr lang="en-GB" sz="1600" b="0" i="0" dirty="0">
                <a:effectLst/>
                <a:latin typeface="Comic Sans MS" panose="030F0702030302020204" pitchFamily="66" charset="0"/>
              </a:rPr>
              <a:t>Social, emotional and mental health difficulties (SEMH)</a:t>
            </a:r>
          </a:p>
          <a:p>
            <a:pPr algn="l"/>
            <a:r>
              <a:rPr lang="en-GB" sz="1600" b="0" i="0" dirty="0">
                <a:effectLst/>
                <a:latin typeface="Comic Sans MS" panose="030F0702030302020204" pitchFamily="66" charset="0"/>
              </a:rPr>
              <a:t>The child may:</a:t>
            </a:r>
          </a:p>
          <a:p>
            <a:pPr algn="l">
              <a:buFont typeface="Arial" panose="020B0604020202020204" pitchFamily="34" charset="0"/>
              <a:buChar char="•"/>
            </a:pPr>
            <a:r>
              <a:rPr lang="en-GB" sz="1600" b="0" i="0" dirty="0">
                <a:effectLst/>
                <a:latin typeface="Comic Sans MS" panose="030F0702030302020204" pitchFamily="66" charset="0"/>
              </a:rPr>
              <a:t>find it difficult to understand and manage their own feelings</a:t>
            </a:r>
          </a:p>
          <a:p>
            <a:pPr algn="l">
              <a:buFont typeface="Arial" panose="020B0604020202020204" pitchFamily="34" charset="0"/>
              <a:buChar char="•"/>
            </a:pPr>
            <a:r>
              <a:rPr lang="en-GB" sz="1600" b="0" i="0" dirty="0">
                <a:effectLst/>
                <a:latin typeface="Comic Sans MS" panose="030F0702030302020204" pitchFamily="66" charset="0"/>
              </a:rPr>
              <a:t>feel withdrawn or unhappy</a:t>
            </a:r>
          </a:p>
          <a:p>
            <a:pPr algn="l">
              <a:buFont typeface="Arial" panose="020B0604020202020204" pitchFamily="34" charset="0"/>
              <a:buChar char="•"/>
            </a:pPr>
            <a:r>
              <a:rPr lang="en-GB" sz="1600" b="0" i="0" dirty="0">
                <a:effectLst/>
                <a:latin typeface="Comic Sans MS" panose="030F0702030302020204" pitchFamily="66" charset="0"/>
              </a:rPr>
              <a:t>struggle to manage relationships with others</a:t>
            </a:r>
          </a:p>
          <a:p>
            <a:pPr algn="l">
              <a:buFont typeface="Arial" panose="020B0604020202020204" pitchFamily="34" charset="0"/>
              <a:buChar char="•"/>
            </a:pPr>
            <a:r>
              <a:rPr lang="en-GB" sz="1600" b="0" i="0" dirty="0">
                <a:effectLst/>
                <a:latin typeface="Comic Sans MS" panose="030F0702030302020204" pitchFamily="66" charset="0"/>
              </a:rPr>
              <a:t>find it challenging to follow instructions</a:t>
            </a:r>
          </a:p>
          <a:p>
            <a:pPr algn="l">
              <a:buFont typeface="Arial" panose="020B0604020202020204" pitchFamily="34" charset="0"/>
              <a:buChar char="•"/>
            </a:pPr>
            <a:r>
              <a:rPr lang="en-GB" sz="1600" b="0" i="0" dirty="0">
                <a:effectLst/>
                <a:latin typeface="Comic Sans MS" panose="030F0702030302020204" pitchFamily="66" charset="0"/>
              </a:rPr>
              <a:t>may struggle with my behaviour</a:t>
            </a:r>
          </a:p>
        </p:txBody>
      </p:sp>
    </p:spTree>
    <p:extLst>
      <p:ext uri="{BB962C8B-B14F-4D97-AF65-F5344CB8AC3E}">
        <p14:creationId xmlns:p14="http://schemas.microsoft.com/office/powerpoint/2010/main" val="3965876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63935-77F2-28A5-D2D0-626B309CE8C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F599450-1512-337A-3F3C-2808A85ED3A8}"/>
              </a:ext>
            </a:extLst>
          </p:cNvPr>
          <p:cNvSpPr txBox="1"/>
          <p:nvPr/>
        </p:nvSpPr>
        <p:spPr>
          <a:xfrm>
            <a:off x="237099" y="101663"/>
            <a:ext cx="14313408" cy="6740307"/>
          </a:xfrm>
          <a:prstGeom prst="rect">
            <a:avLst/>
          </a:prstGeom>
          <a:noFill/>
        </p:spPr>
        <p:txBody>
          <a:bodyPr wrap="square">
            <a:spAutoFit/>
          </a:bodyPr>
          <a:lstStyle/>
          <a:p>
            <a:pPr algn="l"/>
            <a:r>
              <a:rPr lang="en-GB" sz="1600" b="0" i="0" dirty="0">
                <a:solidFill>
                  <a:srgbClr val="C00000"/>
                </a:solidFill>
                <a:effectLst/>
                <a:latin typeface="Comic Sans MS" panose="030F0702030302020204" pitchFamily="66" charset="0"/>
              </a:rPr>
              <a:t>Four types of special educational need</a:t>
            </a:r>
          </a:p>
          <a:p>
            <a:pPr algn="l"/>
            <a:r>
              <a:rPr lang="en-GB" sz="1600" b="0" i="0" dirty="0">
                <a:solidFill>
                  <a:schemeClr val="accent2">
                    <a:lumMod val="50000"/>
                  </a:schemeClr>
                </a:solidFill>
                <a:effectLst/>
                <a:latin typeface="Comic Sans MS" panose="030F0702030302020204" pitchFamily="66" charset="0"/>
              </a:rPr>
              <a:t>Cognition and learning (C and L)</a:t>
            </a:r>
          </a:p>
          <a:p>
            <a:pPr algn="l"/>
            <a:r>
              <a:rPr lang="en-GB" sz="1600" b="0" i="0" dirty="0">
                <a:solidFill>
                  <a:schemeClr val="accent2">
                    <a:lumMod val="50000"/>
                  </a:schemeClr>
                </a:solidFill>
                <a:effectLst/>
                <a:latin typeface="Comic Sans MS" panose="030F0702030302020204" pitchFamily="66" charset="0"/>
              </a:rPr>
              <a:t>The child may:</a:t>
            </a:r>
          </a:p>
          <a:p>
            <a:pPr algn="l">
              <a:buFont typeface="Arial" panose="020B0604020202020204" pitchFamily="34" charset="0"/>
              <a:buChar char="•"/>
            </a:pPr>
            <a:r>
              <a:rPr lang="en-GB" sz="1600" b="0" i="0" dirty="0">
                <a:solidFill>
                  <a:schemeClr val="accent2">
                    <a:lumMod val="50000"/>
                  </a:schemeClr>
                </a:solidFill>
                <a:effectLst/>
                <a:latin typeface="Comic Sans MS" panose="030F0702030302020204" pitchFamily="66" charset="0"/>
              </a:rPr>
              <a:t>learn at a slower pace than others their age</a:t>
            </a:r>
          </a:p>
          <a:p>
            <a:pPr algn="l">
              <a:buFont typeface="Arial" panose="020B0604020202020204" pitchFamily="34" charset="0"/>
              <a:buChar char="•"/>
            </a:pPr>
            <a:r>
              <a:rPr lang="en-GB" sz="1600" b="0" i="0" dirty="0">
                <a:solidFill>
                  <a:schemeClr val="accent2">
                    <a:lumMod val="50000"/>
                  </a:schemeClr>
                </a:solidFill>
                <a:effectLst/>
                <a:latin typeface="Comic Sans MS" panose="030F0702030302020204" pitchFamily="66" charset="0"/>
              </a:rPr>
              <a:t>find it difficult to understanding some lessons or subjects</a:t>
            </a:r>
          </a:p>
          <a:p>
            <a:pPr algn="l">
              <a:buFont typeface="Arial" panose="020B0604020202020204" pitchFamily="34" charset="0"/>
              <a:buChar char="•"/>
            </a:pPr>
            <a:r>
              <a:rPr lang="en-GB" sz="1600" b="0" i="0" dirty="0">
                <a:solidFill>
                  <a:schemeClr val="accent2">
                    <a:lumMod val="50000"/>
                  </a:schemeClr>
                </a:solidFill>
                <a:effectLst/>
                <a:latin typeface="Comic Sans MS" panose="030F0702030302020204" pitchFamily="66" charset="0"/>
              </a:rPr>
              <a:t>struggle with organisation and memory skills</a:t>
            </a:r>
          </a:p>
          <a:p>
            <a:pPr algn="l">
              <a:buFont typeface="Arial" panose="020B0604020202020204" pitchFamily="34" charset="0"/>
              <a:buChar char="•"/>
            </a:pPr>
            <a:r>
              <a:rPr lang="en-GB" sz="1600" b="0" i="0" dirty="0">
                <a:solidFill>
                  <a:schemeClr val="accent2">
                    <a:lumMod val="50000"/>
                  </a:schemeClr>
                </a:solidFill>
                <a:effectLst/>
                <a:latin typeface="Comic Sans MS" panose="030F0702030302020204" pitchFamily="66" charset="0"/>
              </a:rPr>
              <a:t>have a specific difficulty affecting one particular part of their learning performance such as in literacy or numeracy</a:t>
            </a:r>
          </a:p>
          <a:p>
            <a:pPr algn="l"/>
            <a:r>
              <a:rPr lang="en-GB" sz="1600" b="0" i="0" dirty="0">
                <a:solidFill>
                  <a:schemeClr val="accent1">
                    <a:lumMod val="75000"/>
                  </a:schemeClr>
                </a:solidFill>
                <a:effectLst/>
                <a:latin typeface="Comic Sans MS" panose="030F0702030302020204" pitchFamily="66" charset="0"/>
              </a:rPr>
              <a:t>Communication and interaction (C and I)</a:t>
            </a:r>
          </a:p>
          <a:p>
            <a:pPr algn="l"/>
            <a:r>
              <a:rPr lang="en-GB" sz="1600" b="0" i="0" dirty="0">
                <a:solidFill>
                  <a:schemeClr val="accent1">
                    <a:lumMod val="75000"/>
                  </a:schemeClr>
                </a:solidFill>
                <a:effectLst/>
                <a:latin typeface="Comic Sans MS" panose="030F0702030302020204" pitchFamily="66" charset="0"/>
              </a:rPr>
              <a:t>The child may:</a:t>
            </a:r>
          </a:p>
          <a:p>
            <a:pPr algn="l">
              <a:buFont typeface="Arial" panose="020B0604020202020204" pitchFamily="34" charset="0"/>
              <a:buChar char="•"/>
            </a:pPr>
            <a:r>
              <a:rPr lang="en-GB" sz="1600" b="0" i="0" dirty="0">
                <a:solidFill>
                  <a:schemeClr val="accent1">
                    <a:lumMod val="75000"/>
                  </a:schemeClr>
                </a:solidFill>
                <a:effectLst/>
                <a:latin typeface="Comic Sans MS" panose="030F0702030302020204" pitchFamily="66" charset="0"/>
              </a:rPr>
              <a:t>find it difficult to understand and process language</a:t>
            </a:r>
          </a:p>
          <a:p>
            <a:pPr algn="l">
              <a:buFont typeface="Arial" panose="020B0604020202020204" pitchFamily="34" charset="0"/>
              <a:buChar char="•"/>
            </a:pPr>
            <a:r>
              <a:rPr lang="en-GB" sz="1600" b="0" i="0" dirty="0">
                <a:solidFill>
                  <a:schemeClr val="accent1">
                    <a:lumMod val="75000"/>
                  </a:schemeClr>
                </a:solidFill>
                <a:effectLst/>
                <a:latin typeface="Comic Sans MS" panose="030F0702030302020204" pitchFamily="66" charset="0"/>
              </a:rPr>
              <a:t>struggle with the use of spoken language or nonverbal communication</a:t>
            </a:r>
          </a:p>
          <a:p>
            <a:pPr algn="l">
              <a:buFont typeface="Arial" panose="020B0604020202020204" pitchFamily="34" charset="0"/>
              <a:buChar char="•"/>
            </a:pPr>
            <a:r>
              <a:rPr lang="en-GB" sz="1600" b="0" i="0" dirty="0">
                <a:solidFill>
                  <a:schemeClr val="accent1">
                    <a:lumMod val="75000"/>
                  </a:schemeClr>
                </a:solidFill>
                <a:effectLst/>
                <a:latin typeface="Comic Sans MS" panose="030F0702030302020204" pitchFamily="66" charset="0"/>
              </a:rPr>
              <a:t>have difficulties with social interaction</a:t>
            </a:r>
          </a:p>
          <a:p>
            <a:pPr algn="l">
              <a:buFont typeface="Arial" panose="020B0604020202020204" pitchFamily="34" charset="0"/>
              <a:buChar char="•"/>
            </a:pPr>
            <a:r>
              <a:rPr lang="en-GB" sz="1600" b="0" i="0" dirty="0">
                <a:solidFill>
                  <a:schemeClr val="accent1">
                    <a:lumMod val="75000"/>
                  </a:schemeClr>
                </a:solidFill>
                <a:effectLst/>
                <a:latin typeface="Comic Sans MS" panose="030F0702030302020204" pitchFamily="66" charset="0"/>
              </a:rPr>
              <a:t>have speech sound difficulties</a:t>
            </a:r>
          </a:p>
          <a:p>
            <a:pPr algn="l"/>
            <a:r>
              <a:rPr lang="en-GB" sz="1600" b="0" i="0" dirty="0">
                <a:effectLst/>
                <a:latin typeface="Comic Sans MS" panose="030F0702030302020204" pitchFamily="66" charset="0"/>
              </a:rPr>
              <a:t>Social, emotional and mental health difficulties (SEMH)</a:t>
            </a:r>
          </a:p>
          <a:p>
            <a:pPr algn="l"/>
            <a:r>
              <a:rPr lang="en-GB" sz="1600" b="0" i="0" dirty="0">
                <a:effectLst/>
                <a:latin typeface="Comic Sans MS" panose="030F0702030302020204" pitchFamily="66" charset="0"/>
              </a:rPr>
              <a:t>The child may:</a:t>
            </a:r>
          </a:p>
          <a:p>
            <a:pPr algn="l">
              <a:buFont typeface="Arial" panose="020B0604020202020204" pitchFamily="34" charset="0"/>
              <a:buChar char="•"/>
            </a:pPr>
            <a:r>
              <a:rPr lang="en-GB" sz="1600" b="0" i="0" dirty="0">
                <a:effectLst/>
                <a:latin typeface="Comic Sans MS" panose="030F0702030302020204" pitchFamily="66" charset="0"/>
              </a:rPr>
              <a:t>find it difficult to understand and manage their own feelings</a:t>
            </a:r>
          </a:p>
          <a:p>
            <a:pPr algn="l">
              <a:buFont typeface="Arial" panose="020B0604020202020204" pitchFamily="34" charset="0"/>
              <a:buChar char="•"/>
            </a:pPr>
            <a:r>
              <a:rPr lang="en-GB" sz="1600" b="0" i="0" dirty="0">
                <a:effectLst/>
                <a:latin typeface="Comic Sans MS" panose="030F0702030302020204" pitchFamily="66" charset="0"/>
              </a:rPr>
              <a:t>feel withdrawn or unhappy</a:t>
            </a:r>
          </a:p>
          <a:p>
            <a:pPr algn="l">
              <a:buFont typeface="Arial" panose="020B0604020202020204" pitchFamily="34" charset="0"/>
              <a:buChar char="•"/>
            </a:pPr>
            <a:r>
              <a:rPr lang="en-GB" sz="1600" b="0" i="0" dirty="0">
                <a:effectLst/>
                <a:latin typeface="Comic Sans MS" panose="030F0702030302020204" pitchFamily="66" charset="0"/>
              </a:rPr>
              <a:t>struggle to manage relationships with others</a:t>
            </a:r>
          </a:p>
          <a:p>
            <a:pPr algn="l">
              <a:buFont typeface="Arial" panose="020B0604020202020204" pitchFamily="34" charset="0"/>
              <a:buChar char="•"/>
            </a:pPr>
            <a:r>
              <a:rPr lang="en-GB" sz="1600" b="0" i="0" dirty="0">
                <a:effectLst/>
                <a:latin typeface="Comic Sans MS" panose="030F0702030302020204" pitchFamily="66" charset="0"/>
              </a:rPr>
              <a:t>find it challenging to follow instructions</a:t>
            </a:r>
          </a:p>
          <a:p>
            <a:pPr algn="l">
              <a:buFont typeface="Arial" panose="020B0604020202020204" pitchFamily="34" charset="0"/>
              <a:buChar char="•"/>
            </a:pPr>
            <a:r>
              <a:rPr lang="en-GB" sz="1600" b="0" i="0" dirty="0">
                <a:effectLst/>
                <a:latin typeface="Comic Sans MS" panose="030F0702030302020204" pitchFamily="66" charset="0"/>
              </a:rPr>
              <a:t>may struggle with my behaviour</a:t>
            </a:r>
          </a:p>
          <a:p>
            <a:pPr algn="l"/>
            <a:r>
              <a:rPr lang="en-GB" sz="1600" b="0" i="0" dirty="0">
                <a:solidFill>
                  <a:schemeClr val="accent6">
                    <a:lumMod val="50000"/>
                  </a:schemeClr>
                </a:solidFill>
                <a:effectLst/>
                <a:latin typeface="Comic Sans MS" panose="030F0702030302020204" pitchFamily="66" charset="0"/>
              </a:rPr>
              <a:t>Sensory and/or physical needs</a:t>
            </a:r>
          </a:p>
          <a:p>
            <a:pPr algn="l"/>
            <a:r>
              <a:rPr lang="en-GB" sz="1600" b="0" i="0" dirty="0">
                <a:solidFill>
                  <a:schemeClr val="accent6">
                    <a:lumMod val="50000"/>
                  </a:schemeClr>
                </a:solidFill>
                <a:effectLst/>
                <a:latin typeface="Comic Sans MS" panose="030F0702030302020204" pitchFamily="66" charset="0"/>
              </a:rPr>
              <a:t>The child may have a:</a:t>
            </a:r>
          </a:p>
          <a:p>
            <a:pPr algn="l">
              <a:buFont typeface="Arial" panose="020B0604020202020204" pitchFamily="34" charset="0"/>
              <a:buChar char="•"/>
            </a:pPr>
            <a:r>
              <a:rPr lang="en-GB" sz="1600" b="0" i="0" dirty="0">
                <a:solidFill>
                  <a:schemeClr val="accent6">
                    <a:lumMod val="50000"/>
                  </a:schemeClr>
                </a:solidFill>
                <a:effectLst/>
                <a:latin typeface="Comic Sans MS" panose="030F0702030302020204" pitchFamily="66" charset="0"/>
              </a:rPr>
              <a:t>hearing loss ranging from mild to profound</a:t>
            </a:r>
          </a:p>
          <a:p>
            <a:pPr algn="l">
              <a:buFont typeface="Arial" panose="020B0604020202020204" pitchFamily="34" charset="0"/>
              <a:buChar char="•"/>
            </a:pPr>
            <a:r>
              <a:rPr lang="en-GB" sz="1600" b="0" i="0" dirty="0">
                <a:solidFill>
                  <a:schemeClr val="accent6">
                    <a:lumMod val="50000"/>
                  </a:schemeClr>
                </a:solidFill>
                <a:effectLst/>
                <a:latin typeface="Comic Sans MS" panose="030F0702030302020204" pitchFamily="66" charset="0"/>
              </a:rPr>
              <a:t>visual impairment ranging from mild to profound</a:t>
            </a:r>
          </a:p>
          <a:p>
            <a:pPr algn="l">
              <a:buFont typeface="Arial" panose="020B0604020202020204" pitchFamily="34" charset="0"/>
              <a:buChar char="•"/>
            </a:pPr>
            <a:r>
              <a:rPr lang="en-GB" sz="1600" b="0" i="0" dirty="0">
                <a:solidFill>
                  <a:schemeClr val="accent6">
                    <a:lumMod val="50000"/>
                  </a:schemeClr>
                </a:solidFill>
                <a:effectLst/>
                <a:latin typeface="Comic Sans MS" panose="030F0702030302020204" pitchFamily="66" charset="0"/>
              </a:rPr>
              <a:t>multi-sensory impairment of both hearing and visual loss</a:t>
            </a:r>
          </a:p>
          <a:p>
            <a:pPr algn="l">
              <a:buFont typeface="Arial" panose="020B0604020202020204" pitchFamily="34" charset="0"/>
              <a:buChar char="•"/>
            </a:pPr>
            <a:r>
              <a:rPr lang="en-GB" sz="1600" b="0" i="0" dirty="0">
                <a:solidFill>
                  <a:schemeClr val="accent6">
                    <a:lumMod val="50000"/>
                  </a:schemeClr>
                </a:solidFill>
                <a:effectLst/>
                <a:latin typeface="Comic Sans MS" panose="030F0702030302020204" pitchFamily="66" charset="0"/>
              </a:rPr>
              <a:t>sensory processing difficulty</a:t>
            </a:r>
          </a:p>
          <a:p>
            <a:pPr algn="l">
              <a:buFont typeface="Arial" panose="020B0604020202020204" pitchFamily="34" charset="0"/>
              <a:buChar char="•"/>
            </a:pPr>
            <a:r>
              <a:rPr lang="en-GB" sz="1600" b="0" i="0" dirty="0">
                <a:solidFill>
                  <a:schemeClr val="accent6">
                    <a:lumMod val="50000"/>
                  </a:schemeClr>
                </a:solidFill>
                <a:effectLst/>
                <a:latin typeface="Comic Sans MS" panose="030F0702030302020204" pitchFamily="66" charset="0"/>
              </a:rPr>
              <a:t>physical difficulty that requires additional ongoing support and equipment</a:t>
            </a:r>
          </a:p>
        </p:txBody>
      </p:sp>
    </p:spTree>
    <p:extLst>
      <p:ext uri="{BB962C8B-B14F-4D97-AF65-F5344CB8AC3E}">
        <p14:creationId xmlns:p14="http://schemas.microsoft.com/office/powerpoint/2010/main" val="3994816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8178EB-1279-D9FE-CC8A-274F7EC75836}"/>
              </a:ext>
            </a:extLst>
          </p:cNvPr>
          <p:cNvSpPr txBox="1"/>
          <p:nvPr/>
        </p:nvSpPr>
        <p:spPr>
          <a:xfrm>
            <a:off x="0" y="0"/>
            <a:ext cx="11542815" cy="523220"/>
          </a:xfrm>
          <a:prstGeom prst="rect">
            <a:avLst/>
          </a:prstGeom>
          <a:noFill/>
        </p:spPr>
        <p:txBody>
          <a:bodyPr wrap="square" rtlCol="0">
            <a:spAutoFit/>
          </a:bodyPr>
          <a:lstStyle/>
          <a:p>
            <a:r>
              <a:rPr lang="en-GB" sz="2800" dirty="0">
                <a:latin typeface="Comic Sans MS" panose="030F0702030302020204" pitchFamily="66" charset="0"/>
              </a:rPr>
              <a:t>AV Setup</a:t>
            </a:r>
            <a:endParaRPr lang="en-GB" dirty="0"/>
          </a:p>
        </p:txBody>
      </p:sp>
      <p:pic>
        <p:nvPicPr>
          <p:cNvPr id="4" name="Picture 3">
            <a:extLst>
              <a:ext uri="{FF2B5EF4-FFF2-40B4-BE49-F238E27FC236}">
                <a16:creationId xmlns:a16="http://schemas.microsoft.com/office/drawing/2014/main" id="{36E30C6B-11D4-55CB-FE69-484ABAB7ED09}"/>
              </a:ext>
            </a:extLst>
          </p:cNvPr>
          <p:cNvPicPr>
            <a:picLocks noChangeAspect="1"/>
          </p:cNvPicPr>
          <p:nvPr/>
        </p:nvPicPr>
        <p:blipFill rotWithShape="1">
          <a:blip r:embed="rId2"/>
          <a:srcRect r="33070" b="28943"/>
          <a:stretch/>
        </p:blipFill>
        <p:spPr>
          <a:xfrm>
            <a:off x="354142" y="791029"/>
            <a:ext cx="5741858" cy="3302000"/>
          </a:xfrm>
          <a:prstGeom prst="rect">
            <a:avLst/>
          </a:prstGeom>
        </p:spPr>
      </p:pic>
      <p:pic>
        <p:nvPicPr>
          <p:cNvPr id="6" name="Picture 5">
            <a:extLst>
              <a:ext uri="{FF2B5EF4-FFF2-40B4-BE49-F238E27FC236}">
                <a16:creationId xmlns:a16="http://schemas.microsoft.com/office/drawing/2014/main" id="{FA84FBCE-B5CB-1586-AB46-07435F676B60}"/>
              </a:ext>
            </a:extLst>
          </p:cNvPr>
          <p:cNvPicPr>
            <a:picLocks noChangeAspect="1"/>
          </p:cNvPicPr>
          <p:nvPr/>
        </p:nvPicPr>
        <p:blipFill rotWithShape="1">
          <a:blip r:embed="rId3"/>
          <a:srcRect r="33327" b="27877"/>
          <a:stretch/>
        </p:blipFill>
        <p:spPr>
          <a:xfrm>
            <a:off x="2201814" y="1787247"/>
            <a:ext cx="6248400" cy="3661229"/>
          </a:xfrm>
          <a:prstGeom prst="rect">
            <a:avLst/>
          </a:prstGeom>
        </p:spPr>
      </p:pic>
      <p:pic>
        <p:nvPicPr>
          <p:cNvPr id="8" name="Picture 7">
            <a:extLst>
              <a:ext uri="{FF2B5EF4-FFF2-40B4-BE49-F238E27FC236}">
                <a16:creationId xmlns:a16="http://schemas.microsoft.com/office/drawing/2014/main" id="{71954E2B-A04B-D648-B120-55B41EE303D8}"/>
              </a:ext>
            </a:extLst>
          </p:cNvPr>
          <p:cNvPicPr>
            <a:picLocks noChangeAspect="1"/>
          </p:cNvPicPr>
          <p:nvPr/>
        </p:nvPicPr>
        <p:blipFill>
          <a:blip r:embed="rId4"/>
          <a:stretch>
            <a:fillRect/>
          </a:stretch>
        </p:blipFill>
        <p:spPr>
          <a:xfrm>
            <a:off x="3897086" y="199924"/>
            <a:ext cx="12192000" cy="6604000"/>
          </a:xfrm>
          <a:prstGeom prst="rect">
            <a:avLst/>
          </a:prstGeom>
        </p:spPr>
      </p:pic>
      <p:sp>
        <p:nvSpPr>
          <p:cNvPr id="9" name="Oval 8">
            <a:extLst>
              <a:ext uri="{FF2B5EF4-FFF2-40B4-BE49-F238E27FC236}">
                <a16:creationId xmlns:a16="http://schemas.microsoft.com/office/drawing/2014/main" id="{957C0C7E-E1B8-B05F-11F4-86F71C0F9892}"/>
              </a:ext>
            </a:extLst>
          </p:cNvPr>
          <p:cNvSpPr/>
          <p:nvPr/>
        </p:nvSpPr>
        <p:spPr>
          <a:xfrm>
            <a:off x="177071" y="3309257"/>
            <a:ext cx="944158" cy="42454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12977FB-CFE1-6563-A306-2C3E69496DBA}"/>
              </a:ext>
            </a:extLst>
          </p:cNvPr>
          <p:cNvSpPr/>
          <p:nvPr/>
        </p:nvSpPr>
        <p:spPr>
          <a:xfrm>
            <a:off x="2198914" y="4533900"/>
            <a:ext cx="944158" cy="42454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E9CB2A62-BC56-969A-A5A6-EBC1EC2FC614}"/>
              </a:ext>
            </a:extLst>
          </p:cNvPr>
          <p:cNvSpPr/>
          <p:nvPr/>
        </p:nvSpPr>
        <p:spPr>
          <a:xfrm rot="10800000">
            <a:off x="9204228" y="4093029"/>
            <a:ext cx="1371600" cy="5232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512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Prayer Changes Everything Pictures, Photos, and Images for Facebook,  Tumblr, Pinterest, and Twitter">
            <a:extLst>
              <a:ext uri="{FF2B5EF4-FFF2-40B4-BE49-F238E27FC236}">
                <a16:creationId xmlns:a16="http://schemas.microsoft.com/office/drawing/2014/main" id="{8B93C7C1-87E4-4270-A254-A1B18739A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23" y="352425"/>
            <a:ext cx="4767400" cy="59592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ayer changes things. If things are not where you need them… | by  Treadmill Treats | Medium">
            <a:extLst>
              <a:ext uri="{FF2B5EF4-FFF2-40B4-BE49-F238E27FC236}">
                <a16:creationId xmlns:a16="http://schemas.microsoft.com/office/drawing/2014/main" id="{EA0D4C20-40BC-BDA6-403B-922E1466A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4701" y="352425"/>
            <a:ext cx="6229350" cy="615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291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6EDD1-B9C5-541A-5760-8DC0653395E0}"/>
              </a:ext>
            </a:extLst>
          </p:cNvPr>
          <p:cNvSpPr>
            <a:spLocks noGrp="1"/>
          </p:cNvSpPr>
          <p:nvPr>
            <p:ph type="title"/>
          </p:nvPr>
        </p:nvSpPr>
        <p:spPr>
          <a:xfrm>
            <a:off x="487326" y="216270"/>
            <a:ext cx="10515600" cy="761926"/>
          </a:xfrm>
        </p:spPr>
        <p:txBody>
          <a:bodyPr>
            <a:normAutofit/>
          </a:bodyPr>
          <a:lstStyle/>
          <a:p>
            <a:r>
              <a:rPr lang="en-GB" sz="2800" dirty="0"/>
              <a:t>Quick simple games</a:t>
            </a:r>
          </a:p>
        </p:txBody>
      </p:sp>
      <p:sp>
        <p:nvSpPr>
          <p:cNvPr id="3" name="Content Placeholder 2">
            <a:extLst>
              <a:ext uri="{FF2B5EF4-FFF2-40B4-BE49-F238E27FC236}">
                <a16:creationId xmlns:a16="http://schemas.microsoft.com/office/drawing/2014/main" id="{696089A6-01D7-75CD-2EE7-E0ABC88793E3}"/>
              </a:ext>
            </a:extLst>
          </p:cNvPr>
          <p:cNvSpPr>
            <a:spLocks noGrp="1"/>
          </p:cNvSpPr>
          <p:nvPr>
            <p:ph idx="1"/>
          </p:nvPr>
        </p:nvSpPr>
        <p:spPr>
          <a:xfrm>
            <a:off x="583018" y="1104475"/>
            <a:ext cx="10515600" cy="4351338"/>
          </a:xfrm>
        </p:spPr>
        <p:txBody>
          <a:bodyPr>
            <a:normAutofit fontScale="25000" lnSpcReduction="20000"/>
          </a:bodyPr>
          <a:lstStyle/>
          <a:p>
            <a:r>
              <a:rPr lang="en-GB" sz="6400" dirty="0">
                <a:latin typeface="Comic Sans MS" panose="030F0702030302020204" pitchFamily="66" charset="0"/>
              </a:rPr>
              <a:t>Heads and Tails</a:t>
            </a:r>
          </a:p>
          <a:p>
            <a:r>
              <a:rPr lang="en-GB" sz="6400" dirty="0">
                <a:latin typeface="Comic Sans MS" panose="030F0702030302020204" pitchFamily="66" charset="0"/>
              </a:rPr>
              <a:t>Islands</a:t>
            </a:r>
          </a:p>
          <a:p>
            <a:r>
              <a:rPr lang="en-GB" sz="6400" dirty="0">
                <a:latin typeface="Comic Sans MS" panose="030F0702030302020204" pitchFamily="66" charset="0"/>
              </a:rPr>
              <a:t>Hot potato</a:t>
            </a:r>
          </a:p>
          <a:p>
            <a:r>
              <a:rPr lang="en-GB" sz="6400" dirty="0">
                <a:latin typeface="Comic Sans MS" panose="030F0702030302020204" pitchFamily="66" charset="0"/>
              </a:rPr>
              <a:t>Rock, Paper, Scissors</a:t>
            </a:r>
          </a:p>
          <a:p>
            <a:r>
              <a:rPr lang="en-GB" sz="6400" dirty="0">
                <a:latin typeface="Comic Sans MS" panose="030F0702030302020204" pitchFamily="66" charset="0"/>
              </a:rPr>
              <a:t>Choose a colour/corner</a:t>
            </a:r>
          </a:p>
          <a:p>
            <a:r>
              <a:rPr lang="en-GB" sz="6400" dirty="0">
                <a:latin typeface="Comic Sans MS" panose="030F0702030302020204" pitchFamily="66" charset="0"/>
              </a:rPr>
              <a:t>Duck, Duck Goose.</a:t>
            </a:r>
          </a:p>
          <a:p>
            <a:r>
              <a:rPr lang="en-GB" sz="6400" dirty="0">
                <a:latin typeface="Comic Sans MS" panose="030F0702030302020204" pitchFamily="66" charset="0"/>
              </a:rPr>
              <a:t>In the River on the bank</a:t>
            </a:r>
          </a:p>
          <a:p>
            <a:r>
              <a:rPr lang="en-GB" sz="6400" dirty="0">
                <a:latin typeface="Comic Sans MS" panose="030F0702030302020204" pitchFamily="66" charset="0"/>
              </a:rPr>
              <a:t>Simon says</a:t>
            </a:r>
          </a:p>
          <a:p>
            <a:r>
              <a:rPr lang="en-GB" sz="6400" dirty="0">
                <a:latin typeface="Comic Sans MS" panose="030F0702030302020204" pitchFamily="66" charset="0"/>
              </a:rPr>
              <a:t>Musical chairs</a:t>
            </a:r>
          </a:p>
          <a:p>
            <a:r>
              <a:rPr lang="en-GB" sz="6400" dirty="0">
                <a:latin typeface="Comic Sans MS" panose="030F0702030302020204" pitchFamily="66" charset="0"/>
              </a:rPr>
              <a:t>Balloon tennis</a:t>
            </a:r>
          </a:p>
          <a:p>
            <a:r>
              <a:rPr lang="en-GB" sz="6400" dirty="0">
                <a:latin typeface="Comic Sans MS" panose="030F0702030302020204" pitchFamily="66" charset="0"/>
              </a:rPr>
              <a:t>Hangman / Flower</a:t>
            </a:r>
          </a:p>
          <a:p>
            <a:r>
              <a:rPr lang="en-GB" sz="6400" dirty="0">
                <a:latin typeface="Comic Sans MS" panose="030F0702030302020204" pitchFamily="66" charset="0"/>
              </a:rPr>
              <a:t>I spy</a:t>
            </a:r>
          </a:p>
          <a:p>
            <a:r>
              <a:rPr lang="en-GB" sz="6400" dirty="0">
                <a:latin typeface="Comic Sans MS" panose="030F0702030302020204" pitchFamily="66" charset="0"/>
              </a:rPr>
              <a:t>20 questions – what am I?</a:t>
            </a:r>
          </a:p>
          <a:p>
            <a:r>
              <a:rPr lang="en-GB" sz="6400" dirty="0">
                <a:latin typeface="Comic Sans MS" panose="030F0702030302020204" pitchFamily="66" charset="0"/>
              </a:rPr>
              <a:t>Musical statues</a:t>
            </a:r>
          </a:p>
          <a:p>
            <a:r>
              <a:rPr lang="en-GB" sz="6400" dirty="0">
                <a:latin typeface="Comic Sans MS" panose="030F0702030302020204" pitchFamily="66" charset="0"/>
              </a:rPr>
              <a:t>Musical Bus</a:t>
            </a:r>
          </a:p>
          <a:p>
            <a:r>
              <a:rPr lang="en-GB" sz="6400" dirty="0">
                <a:latin typeface="Comic Sans MS" panose="030F0702030302020204" pitchFamily="66" charset="0"/>
              </a:rPr>
              <a:t>Charades</a:t>
            </a:r>
          </a:p>
          <a:p>
            <a:r>
              <a:rPr lang="en-GB" sz="6400" dirty="0">
                <a:latin typeface="Comic Sans MS" panose="030F0702030302020204" pitchFamily="66" charset="0"/>
              </a:rPr>
              <a:t>Chinese laundry</a:t>
            </a:r>
          </a:p>
          <a:p>
            <a:r>
              <a:rPr lang="en-GB" sz="6400" dirty="0">
                <a:latin typeface="Comic Sans MS" panose="030F0702030302020204" pitchFamily="66" charset="0"/>
              </a:rPr>
              <a:t>Stuck in the mud</a:t>
            </a:r>
          </a:p>
          <a:p>
            <a:endParaRPr lang="en-GB" dirty="0"/>
          </a:p>
          <a:p>
            <a:endParaRPr lang="en-GB" dirty="0"/>
          </a:p>
          <a:p>
            <a:endParaRPr lang="en-GB" dirty="0"/>
          </a:p>
        </p:txBody>
      </p:sp>
    </p:spTree>
    <p:extLst>
      <p:ext uri="{BB962C8B-B14F-4D97-AF65-F5344CB8AC3E}">
        <p14:creationId xmlns:p14="http://schemas.microsoft.com/office/powerpoint/2010/main" val="1234839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6385D1-40FA-EC42-1F24-4CF10C8B18D1}"/>
              </a:ext>
            </a:extLst>
          </p:cNvPr>
          <p:cNvPicPr>
            <a:picLocks noChangeAspect="1"/>
          </p:cNvPicPr>
          <p:nvPr/>
        </p:nvPicPr>
        <p:blipFill>
          <a:blip r:embed="rId2"/>
          <a:stretch>
            <a:fillRect/>
          </a:stretch>
        </p:blipFill>
        <p:spPr>
          <a:xfrm>
            <a:off x="7064555" y="903759"/>
            <a:ext cx="1058321" cy="977195"/>
          </a:xfrm>
          <a:prstGeom prst="rect">
            <a:avLst/>
          </a:prstGeom>
        </p:spPr>
      </p:pic>
      <p:pic>
        <p:nvPicPr>
          <p:cNvPr id="7" name="Picture 6">
            <a:extLst>
              <a:ext uri="{FF2B5EF4-FFF2-40B4-BE49-F238E27FC236}">
                <a16:creationId xmlns:a16="http://schemas.microsoft.com/office/drawing/2014/main" id="{0AFE2061-9A45-3597-22E5-96C8AF55A7F9}"/>
              </a:ext>
            </a:extLst>
          </p:cNvPr>
          <p:cNvPicPr>
            <a:picLocks noChangeAspect="1"/>
          </p:cNvPicPr>
          <p:nvPr/>
        </p:nvPicPr>
        <p:blipFill>
          <a:blip r:embed="rId3"/>
          <a:stretch>
            <a:fillRect/>
          </a:stretch>
        </p:blipFill>
        <p:spPr>
          <a:xfrm>
            <a:off x="5865774" y="238642"/>
            <a:ext cx="1181122" cy="1330234"/>
          </a:xfrm>
          <a:prstGeom prst="rect">
            <a:avLst/>
          </a:prstGeom>
        </p:spPr>
      </p:pic>
      <p:pic>
        <p:nvPicPr>
          <p:cNvPr id="9" name="Picture 8">
            <a:extLst>
              <a:ext uri="{FF2B5EF4-FFF2-40B4-BE49-F238E27FC236}">
                <a16:creationId xmlns:a16="http://schemas.microsoft.com/office/drawing/2014/main" id="{99CF3AB6-A5A3-5BCD-E715-728F72B70989}"/>
              </a:ext>
            </a:extLst>
          </p:cNvPr>
          <p:cNvPicPr>
            <a:picLocks noChangeAspect="1"/>
          </p:cNvPicPr>
          <p:nvPr/>
        </p:nvPicPr>
        <p:blipFill>
          <a:blip r:embed="rId4"/>
          <a:stretch>
            <a:fillRect/>
          </a:stretch>
        </p:blipFill>
        <p:spPr>
          <a:xfrm>
            <a:off x="4432261" y="472011"/>
            <a:ext cx="1433513" cy="1330234"/>
          </a:xfrm>
          <a:prstGeom prst="rect">
            <a:avLst/>
          </a:prstGeom>
        </p:spPr>
      </p:pic>
      <p:pic>
        <p:nvPicPr>
          <p:cNvPr id="11" name="Picture 10">
            <a:extLst>
              <a:ext uri="{FF2B5EF4-FFF2-40B4-BE49-F238E27FC236}">
                <a16:creationId xmlns:a16="http://schemas.microsoft.com/office/drawing/2014/main" id="{FFAC2053-CCD4-0DD3-09ED-9EF258F6BCEE}"/>
              </a:ext>
            </a:extLst>
          </p:cNvPr>
          <p:cNvPicPr>
            <a:picLocks noChangeAspect="1"/>
          </p:cNvPicPr>
          <p:nvPr/>
        </p:nvPicPr>
        <p:blipFill>
          <a:blip r:embed="rId5"/>
          <a:stretch>
            <a:fillRect/>
          </a:stretch>
        </p:blipFill>
        <p:spPr>
          <a:xfrm>
            <a:off x="4384637" y="1771650"/>
            <a:ext cx="1139400" cy="804282"/>
          </a:xfrm>
          <a:prstGeom prst="rect">
            <a:avLst/>
          </a:prstGeom>
        </p:spPr>
      </p:pic>
      <p:pic>
        <p:nvPicPr>
          <p:cNvPr id="17" name="Picture 16">
            <a:extLst>
              <a:ext uri="{FF2B5EF4-FFF2-40B4-BE49-F238E27FC236}">
                <a16:creationId xmlns:a16="http://schemas.microsoft.com/office/drawing/2014/main" id="{5B20ADD1-8F1B-44FD-B9A2-D995B2B31E25}"/>
              </a:ext>
            </a:extLst>
          </p:cNvPr>
          <p:cNvPicPr>
            <a:picLocks noChangeAspect="1"/>
          </p:cNvPicPr>
          <p:nvPr/>
        </p:nvPicPr>
        <p:blipFill>
          <a:blip r:embed="rId6"/>
          <a:stretch>
            <a:fillRect/>
          </a:stretch>
        </p:blipFill>
        <p:spPr>
          <a:xfrm>
            <a:off x="4945449" y="2609270"/>
            <a:ext cx="1069702" cy="1048796"/>
          </a:xfrm>
          <a:prstGeom prst="rect">
            <a:avLst/>
          </a:prstGeom>
        </p:spPr>
      </p:pic>
      <p:pic>
        <p:nvPicPr>
          <p:cNvPr id="19" name="Picture 18">
            <a:extLst>
              <a:ext uri="{FF2B5EF4-FFF2-40B4-BE49-F238E27FC236}">
                <a16:creationId xmlns:a16="http://schemas.microsoft.com/office/drawing/2014/main" id="{79E08182-CFDA-A52A-34B0-98451F3060EB}"/>
              </a:ext>
            </a:extLst>
          </p:cNvPr>
          <p:cNvPicPr>
            <a:picLocks noChangeAspect="1"/>
          </p:cNvPicPr>
          <p:nvPr/>
        </p:nvPicPr>
        <p:blipFill>
          <a:blip r:embed="rId7"/>
          <a:stretch>
            <a:fillRect/>
          </a:stretch>
        </p:blipFill>
        <p:spPr>
          <a:xfrm>
            <a:off x="7041322" y="2126345"/>
            <a:ext cx="1496235" cy="1153348"/>
          </a:xfrm>
          <a:prstGeom prst="rect">
            <a:avLst/>
          </a:prstGeom>
        </p:spPr>
      </p:pic>
      <p:pic>
        <p:nvPicPr>
          <p:cNvPr id="22" name="Picture 21">
            <a:extLst>
              <a:ext uri="{FF2B5EF4-FFF2-40B4-BE49-F238E27FC236}">
                <a16:creationId xmlns:a16="http://schemas.microsoft.com/office/drawing/2014/main" id="{7D75BB26-3700-6260-5E2C-47AB903C210F}"/>
              </a:ext>
            </a:extLst>
          </p:cNvPr>
          <p:cNvPicPr>
            <a:picLocks noChangeAspect="1"/>
          </p:cNvPicPr>
          <p:nvPr/>
        </p:nvPicPr>
        <p:blipFill>
          <a:blip r:embed="rId8"/>
          <a:stretch>
            <a:fillRect/>
          </a:stretch>
        </p:blipFill>
        <p:spPr>
          <a:xfrm>
            <a:off x="5230066" y="5740556"/>
            <a:ext cx="2292010" cy="1029744"/>
          </a:xfrm>
          <a:prstGeom prst="rect">
            <a:avLst/>
          </a:prstGeom>
        </p:spPr>
      </p:pic>
      <p:pic>
        <p:nvPicPr>
          <p:cNvPr id="24" name="Picture 23">
            <a:extLst>
              <a:ext uri="{FF2B5EF4-FFF2-40B4-BE49-F238E27FC236}">
                <a16:creationId xmlns:a16="http://schemas.microsoft.com/office/drawing/2014/main" id="{CFA2867C-6A3F-E988-52D5-6EDD2274194B}"/>
              </a:ext>
            </a:extLst>
          </p:cNvPr>
          <p:cNvPicPr>
            <a:picLocks noChangeAspect="1"/>
          </p:cNvPicPr>
          <p:nvPr/>
        </p:nvPicPr>
        <p:blipFill>
          <a:blip r:embed="rId9"/>
          <a:stretch>
            <a:fillRect/>
          </a:stretch>
        </p:blipFill>
        <p:spPr>
          <a:xfrm>
            <a:off x="5480300" y="3801985"/>
            <a:ext cx="1758433" cy="1950693"/>
          </a:xfrm>
          <a:prstGeom prst="rect">
            <a:avLst/>
          </a:prstGeom>
        </p:spPr>
      </p:pic>
      <p:pic>
        <p:nvPicPr>
          <p:cNvPr id="15" name="Picture 14">
            <a:extLst>
              <a:ext uri="{FF2B5EF4-FFF2-40B4-BE49-F238E27FC236}">
                <a16:creationId xmlns:a16="http://schemas.microsoft.com/office/drawing/2014/main" id="{3E464B0A-279B-CA96-4520-5EB1C412AD50}"/>
              </a:ext>
            </a:extLst>
          </p:cNvPr>
          <p:cNvPicPr>
            <a:picLocks noChangeAspect="1"/>
          </p:cNvPicPr>
          <p:nvPr/>
        </p:nvPicPr>
        <p:blipFill>
          <a:blip r:embed="rId10"/>
          <a:stretch>
            <a:fillRect/>
          </a:stretch>
        </p:blipFill>
        <p:spPr>
          <a:xfrm>
            <a:off x="6176851" y="2726966"/>
            <a:ext cx="966071" cy="1189011"/>
          </a:xfrm>
          <a:prstGeom prst="rect">
            <a:avLst/>
          </a:prstGeom>
        </p:spPr>
      </p:pic>
      <p:sp>
        <p:nvSpPr>
          <p:cNvPr id="25" name="Smiley Face 24">
            <a:extLst>
              <a:ext uri="{FF2B5EF4-FFF2-40B4-BE49-F238E27FC236}">
                <a16:creationId xmlns:a16="http://schemas.microsoft.com/office/drawing/2014/main" id="{68E96A72-7C03-FBB4-3822-DD01D9D22A9E}"/>
              </a:ext>
            </a:extLst>
          </p:cNvPr>
          <p:cNvSpPr/>
          <p:nvPr/>
        </p:nvSpPr>
        <p:spPr>
          <a:xfrm>
            <a:off x="5579096" y="1543709"/>
            <a:ext cx="1494264" cy="1196783"/>
          </a:xfrm>
          <a:prstGeom prst="smileyFac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56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87D9D-2734-E991-57F0-A43193E879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94D8DE3-7A08-27F4-E346-A2913D77A527}"/>
              </a:ext>
            </a:extLst>
          </p:cNvPr>
          <p:cNvSpPr txBox="1"/>
          <p:nvPr/>
        </p:nvSpPr>
        <p:spPr>
          <a:xfrm>
            <a:off x="178130" y="141103"/>
            <a:ext cx="11542816" cy="403700"/>
          </a:xfrm>
          <a:prstGeom prst="rect">
            <a:avLst/>
          </a:prstGeom>
          <a:noFill/>
        </p:spPr>
        <p:txBody>
          <a:bodyPr wrap="square">
            <a:spAutoFit/>
          </a:bodyPr>
          <a:lstStyle/>
          <a:p>
            <a:pPr>
              <a:lnSpc>
                <a:spcPct val="107000"/>
              </a:lnSpc>
              <a:spcAft>
                <a:spcPts val="800"/>
              </a:spcAft>
            </a:pPr>
            <a:r>
              <a:rPr lang="en-GB" sz="2000" b="1" u="sng" kern="100" dirty="0">
                <a:effectLst/>
                <a:latin typeface="Comic Sans MS" panose="030F0702030302020204" pitchFamily="66" charset="0"/>
                <a:ea typeface="Calibri" panose="020F0502020204030204" pitchFamily="34" charset="0"/>
                <a:cs typeface="Times New Roman" panose="02020603050405020304" pitchFamily="18" charset="0"/>
              </a:rPr>
              <a:t>General Spiritual Principles </a:t>
            </a:r>
            <a:endParaRPr lang="en-GB" sz="20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C7362BC-1FC6-7CD5-4EDA-46582D449A7D}"/>
              </a:ext>
            </a:extLst>
          </p:cNvPr>
          <p:cNvSpPr txBox="1"/>
          <p:nvPr/>
        </p:nvSpPr>
        <p:spPr>
          <a:xfrm>
            <a:off x="146462" y="707431"/>
            <a:ext cx="11899076" cy="1477328"/>
          </a:xfrm>
          <a:prstGeom prst="rect">
            <a:avLst/>
          </a:prstGeom>
          <a:noFill/>
        </p:spPr>
        <p:txBody>
          <a:bodyPr wrap="square" rtlCol="0">
            <a:spAutoFit/>
          </a:bodyPr>
          <a:lstStyle/>
          <a:p>
            <a:r>
              <a:rPr lang="en-GB" sz="1800" kern="100" dirty="0">
                <a:effectLst/>
                <a:latin typeface="Comic Sans MS" panose="030F0702030302020204" pitchFamily="66" charset="0"/>
                <a:ea typeface="Calibri" panose="020F0502020204030204" pitchFamily="34" charset="0"/>
                <a:cs typeface="Times New Roman" panose="02020603050405020304" pitchFamily="18" charset="0"/>
              </a:rPr>
              <a:t>1. Leading is not about personality or performance Don't think you will wow everybody if you put on a great 'show' with loads of gimmicks, entertainment and 'fun stuff'. That's not the leader’s job. People can't see Jesus if you are in the way! Ask God to fill you with the Holy Spirit whilst you prepare and as you lead, so that Jesus is the main attraction, not you! </a:t>
            </a:r>
          </a:p>
          <a:p>
            <a:endParaRPr lang="en-GB" dirty="0"/>
          </a:p>
        </p:txBody>
      </p:sp>
      <p:sp>
        <p:nvSpPr>
          <p:cNvPr id="4" name="TextBox 3">
            <a:extLst>
              <a:ext uri="{FF2B5EF4-FFF2-40B4-BE49-F238E27FC236}">
                <a16:creationId xmlns:a16="http://schemas.microsoft.com/office/drawing/2014/main" id="{A0E5C2C5-054A-B472-20F9-DFD57431B8F0}"/>
              </a:ext>
            </a:extLst>
          </p:cNvPr>
          <p:cNvSpPr txBox="1"/>
          <p:nvPr/>
        </p:nvSpPr>
        <p:spPr>
          <a:xfrm>
            <a:off x="87086" y="2155372"/>
            <a:ext cx="11899076" cy="923330"/>
          </a:xfrm>
          <a:prstGeom prst="rect">
            <a:avLst/>
          </a:prstGeom>
          <a:noFill/>
        </p:spPr>
        <p:txBody>
          <a:bodyPr wrap="square" rtlCol="0">
            <a:spAutoFit/>
          </a:bodyPr>
          <a:lstStyle/>
          <a:p>
            <a:r>
              <a:rPr lang="en-GB" sz="1800" kern="100" dirty="0">
                <a:effectLst/>
                <a:latin typeface="Comic Sans MS" panose="030F0702030302020204" pitchFamily="66" charset="0"/>
                <a:ea typeface="Calibri" panose="020F0502020204030204" pitchFamily="34" charset="0"/>
                <a:cs typeface="Times New Roman" panose="02020603050405020304" pitchFamily="18" charset="0"/>
              </a:rPr>
              <a:t>2. The leader’s job is to facilitate the message and the team You are a 'link' person - the 'glue' that makes sure the individual building blocks flow together and all convey the same message. </a:t>
            </a:r>
          </a:p>
          <a:p>
            <a:endParaRPr lang="en-GB" dirty="0"/>
          </a:p>
        </p:txBody>
      </p:sp>
      <p:sp>
        <p:nvSpPr>
          <p:cNvPr id="5" name="TextBox 4">
            <a:extLst>
              <a:ext uri="{FF2B5EF4-FFF2-40B4-BE49-F238E27FC236}">
                <a16:creationId xmlns:a16="http://schemas.microsoft.com/office/drawing/2014/main" id="{9E0B528C-89CD-99BC-85DD-BABF40DA922F}"/>
              </a:ext>
            </a:extLst>
          </p:cNvPr>
          <p:cNvSpPr txBox="1"/>
          <p:nvPr/>
        </p:nvSpPr>
        <p:spPr>
          <a:xfrm>
            <a:off x="87086" y="3211544"/>
            <a:ext cx="11899076" cy="1477328"/>
          </a:xfrm>
          <a:prstGeom prst="rect">
            <a:avLst/>
          </a:prstGeom>
          <a:noFill/>
        </p:spPr>
        <p:txBody>
          <a:bodyPr wrap="square" rtlCol="0">
            <a:spAutoFit/>
          </a:bodyPr>
          <a:lstStyle/>
          <a:p>
            <a:r>
              <a:rPr lang="en-GB" sz="1800" kern="100" dirty="0">
                <a:effectLst/>
                <a:latin typeface="Comic Sans MS" panose="030F0702030302020204" pitchFamily="66" charset="0"/>
                <a:ea typeface="Calibri" panose="020F0502020204030204" pitchFamily="34" charset="0"/>
                <a:cs typeface="Times New Roman" panose="02020603050405020304" pitchFamily="18" charset="0"/>
              </a:rPr>
              <a:t>3. Know the </a:t>
            </a:r>
            <a:r>
              <a:rPr lang="en-GB" kern="100" dirty="0">
                <a:latin typeface="Comic Sans MS" panose="030F0702030302020204" pitchFamily="66" charset="0"/>
                <a:ea typeface="Calibri" panose="020F0502020204030204" pitchFamily="34" charset="0"/>
                <a:cs typeface="Times New Roman" panose="02020603050405020304" pitchFamily="18" charset="0"/>
              </a:rPr>
              <a:t>application of the day. Make sure you know exactly what the application is for the meeting you are leading. Emphasis on only having one clear point in a lesson. E.g. God loves you,  God forgives, God listens .Make sure you understand what the application means in its entirety - you can't teach others what you don't know or understand yourself! If you're not sure - ask!  </a:t>
            </a:r>
          </a:p>
          <a:p>
            <a:endParaRPr lang="en-GB" dirty="0"/>
          </a:p>
        </p:txBody>
      </p:sp>
      <p:sp>
        <p:nvSpPr>
          <p:cNvPr id="6" name="TextBox 5">
            <a:extLst>
              <a:ext uri="{FF2B5EF4-FFF2-40B4-BE49-F238E27FC236}">
                <a16:creationId xmlns:a16="http://schemas.microsoft.com/office/drawing/2014/main" id="{A187D0DF-46F3-B5A5-89F1-A781D0DB9977}"/>
              </a:ext>
            </a:extLst>
          </p:cNvPr>
          <p:cNvSpPr txBox="1"/>
          <p:nvPr/>
        </p:nvSpPr>
        <p:spPr>
          <a:xfrm>
            <a:off x="87086" y="4821715"/>
            <a:ext cx="11713028" cy="923330"/>
          </a:xfrm>
          <a:prstGeom prst="rect">
            <a:avLst/>
          </a:prstGeom>
          <a:noFill/>
        </p:spPr>
        <p:txBody>
          <a:bodyPr wrap="square" rtlCol="0">
            <a:spAutoFit/>
          </a:bodyPr>
          <a:lstStyle/>
          <a:p>
            <a:r>
              <a:rPr lang="en-GB" sz="1800" dirty="0">
                <a:effectLst/>
                <a:latin typeface="Comic Sans MS" panose="030F0702030302020204" pitchFamily="66" charset="0"/>
                <a:ea typeface="Calibri" panose="020F0502020204030204" pitchFamily="34" charset="0"/>
                <a:cs typeface="Times New Roman" panose="02020603050405020304" pitchFamily="18" charset="0"/>
              </a:rPr>
              <a:t>4. Know how the application relates to the </a:t>
            </a:r>
            <a:r>
              <a:rPr lang="en-GB" dirty="0">
                <a:latin typeface="Comic Sans MS" panose="030F0702030302020204" pitchFamily="66" charset="0"/>
                <a:ea typeface="Calibri" panose="020F0502020204030204" pitchFamily="34" charset="0"/>
                <a:cs typeface="Times New Roman" panose="02020603050405020304" pitchFamily="18" charset="0"/>
              </a:rPr>
              <a:t>songs</a:t>
            </a:r>
            <a:r>
              <a:rPr lang="en-GB" sz="1800" dirty="0">
                <a:effectLst/>
                <a:latin typeface="Comic Sans MS" panose="030F0702030302020204" pitchFamily="66" charset="0"/>
                <a:ea typeface="Calibri" panose="020F0502020204030204" pitchFamily="34" charset="0"/>
                <a:cs typeface="Times New Roman" panose="02020603050405020304" pitchFamily="18" charset="0"/>
              </a:rPr>
              <a:t>, memory </a:t>
            </a:r>
            <a:r>
              <a:rPr lang="en-GB" dirty="0">
                <a:latin typeface="Comic Sans MS" panose="030F0702030302020204" pitchFamily="66" charset="0"/>
                <a:ea typeface="Calibri" panose="020F0502020204030204" pitchFamily="34" charset="0"/>
                <a:cs typeface="Times New Roman" panose="02020603050405020304" pitchFamily="18" charset="0"/>
              </a:rPr>
              <a:t>v</a:t>
            </a:r>
            <a:r>
              <a:rPr lang="en-GB" sz="1800" dirty="0">
                <a:effectLst/>
                <a:latin typeface="Comic Sans MS" panose="030F0702030302020204" pitchFamily="66" charset="0"/>
                <a:ea typeface="Calibri" panose="020F0502020204030204" pitchFamily="34" charset="0"/>
                <a:cs typeface="Times New Roman" panose="02020603050405020304" pitchFamily="18" charset="0"/>
              </a:rPr>
              <a:t>erse and story. The individual parts of a programme shouldn’t have been chosen at random</a:t>
            </a:r>
            <a:r>
              <a:rPr lang="en-GB" dirty="0">
                <a:latin typeface="Comic Sans MS" panose="030F0702030302020204" pitchFamily="66" charset="0"/>
                <a:ea typeface="Calibri" panose="020F0502020204030204" pitchFamily="34" charset="0"/>
                <a:cs typeface="Times New Roman" panose="02020603050405020304" pitchFamily="18" charset="0"/>
              </a:rPr>
              <a:t> but fit together where possible.</a:t>
            </a:r>
            <a:endParaRPr lang="en-GB" sz="1800" dirty="0">
              <a:latin typeface="Comic Sans MS" panose="030F0702030302020204" pitchFamily="66" charset="0"/>
            </a:endParaRPr>
          </a:p>
          <a:p>
            <a:endParaRPr lang="en-GB" dirty="0"/>
          </a:p>
        </p:txBody>
      </p:sp>
    </p:spTree>
    <p:extLst>
      <p:ext uri="{BB962C8B-B14F-4D97-AF65-F5344CB8AC3E}">
        <p14:creationId xmlns:p14="http://schemas.microsoft.com/office/powerpoint/2010/main" val="38064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E7AB9AA6-AAAC-7FAC-6C10-B105D0FC942E}"/>
              </a:ext>
            </a:extLst>
          </p:cNvPr>
          <p:cNvSpPr>
            <a:spLocks noGrp="1"/>
          </p:cNvSpPr>
          <p:nvPr>
            <p:ph type="title"/>
          </p:nvPr>
        </p:nvSpPr>
        <p:spPr/>
        <p:txBody>
          <a:bodyPr/>
          <a:lstStyle/>
          <a:p>
            <a:pPr eaLnBrk="1" hangingPunct="1"/>
            <a:endParaRPr lang="en-GB" altLang="en-US"/>
          </a:p>
        </p:txBody>
      </p:sp>
      <p:sp>
        <p:nvSpPr>
          <p:cNvPr id="2051" name="Content Placeholder 2">
            <a:extLst>
              <a:ext uri="{FF2B5EF4-FFF2-40B4-BE49-F238E27FC236}">
                <a16:creationId xmlns:a16="http://schemas.microsoft.com/office/drawing/2014/main" id="{2413F6AC-6762-9383-87E3-B079111753FD}"/>
              </a:ext>
            </a:extLst>
          </p:cNvPr>
          <p:cNvSpPr>
            <a:spLocks noGrp="1"/>
          </p:cNvSpPr>
          <p:nvPr>
            <p:ph idx="1"/>
          </p:nvPr>
        </p:nvSpPr>
        <p:spPr/>
        <p:txBody>
          <a:bodyPr/>
          <a:lstStyle/>
          <a:p>
            <a:pPr eaLnBrk="1" hangingPunct="1"/>
            <a:endParaRPr lang="en-GB"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3B5D37-935A-7C6B-130B-4DB502A4F386}"/>
              </a:ext>
            </a:extLst>
          </p:cNvPr>
          <p:cNvSpPr/>
          <p:nvPr/>
        </p:nvSpPr>
        <p:spPr>
          <a:xfrm>
            <a:off x="3881422" y="2857496"/>
            <a:ext cx="5572164" cy="923330"/>
          </a:xfrm>
          <a:prstGeom prst="rect">
            <a:avLst/>
          </a:prstGeom>
          <a:solidFill>
            <a:srgbClr val="002060"/>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Calibri"/>
              </a:rPr>
              <a:t>Mark  Wins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a:extLst>
              <a:ext uri="{FF2B5EF4-FFF2-40B4-BE49-F238E27FC236}">
                <a16:creationId xmlns:a16="http://schemas.microsoft.com/office/drawing/2014/main" id="{B47B8602-A054-D86B-93FB-B7F52074F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761416" y="4552279"/>
            <a:ext cx="2199428" cy="165986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8">
            <a:extLst>
              <a:ext uri="{FF2B5EF4-FFF2-40B4-BE49-F238E27FC236}">
                <a16:creationId xmlns:a16="http://schemas.microsoft.com/office/drawing/2014/main" id="{2A91E0F2-C3F6-8030-E2CF-63AD9B428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317024" y="4568991"/>
            <a:ext cx="2316052" cy="165986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3078DDC4-89F3-9456-68F0-43E158E96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386" b="18386"/>
          <a:stretch/>
        </p:blipFill>
        <p:spPr bwMode="auto">
          <a:xfrm>
            <a:off x="225808" y="4568991"/>
            <a:ext cx="2630129"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1AEDDF54-58E3-C3CA-F592-8C54301E56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538509" y="4585171"/>
            <a:ext cx="2496791" cy="16598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8DD01CF-39A5-AEE2-CB55-B646428F32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5432" b="15432"/>
          <a:stretch/>
        </p:blipFill>
        <p:spPr bwMode="auto">
          <a:xfrm>
            <a:off x="9546572" y="2567257"/>
            <a:ext cx="2388753" cy="15588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7107DC6-CB65-CB04-F60A-E3287814A5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25501" y="2465638"/>
            <a:ext cx="2295823" cy="15985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4E454672-D14C-BBC2-E55E-4E40129F2E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6600" b="16600"/>
          <a:stretch/>
        </p:blipFill>
        <p:spPr bwMode="auto">
          <a:xfrm>
            <a:off x="3291851" y="2485816"/>
            <a:ext cx="2295823" cy="16301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4F6B2D3-C169-2D7A-0897-336D95703A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15739" b="15739"/>
          <a:stretch/>
        </p:blipFill>
        <p:spPr bwMode="auto">
          <a:xfrm>
            <a:off x="6539471" y="2531616"/>
            <a:ext cx="2496791" cy="16301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8415893-6C0D-BFA1-A699-E929C62319F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546572" y="507823"/>
            <a:ext cx="2409247" cy="1701896"/>
          </a:xfrm>
          <a:prstGeom prst="rect">
            <a:avLst/>
          </a:prstGeom>
        </p:spPr>
      </p:pic>
      <p:pic>
        <p:nvPicPr>
          <p:cNvPr id="7" name="Picture 6">
            <a:extLst>
              <a:ext uri="{FF2B5EF4-FFF2-40B4-BE49-F238E27FC236}">
                <a16:creationId xmlns:a16="http://schemas.microsoft.com/office/drawing/2014/main" id="{F2C40BEE-CD34-C4D5-0411-134C5B05D18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6930" y="550534"/>
            <a:ext cx="2453686" cy="1731914"/>
          </a:xfrm>
          <a:prstGeom prst="rect">
            <a:avLst/>
          </a:prstGeom>
        </p:spPr>
      </p:pic>
      <p:pic>
        <p:nvPicPr>
          <p:cNvPr id="1048" name="Picture 24">
            <a:extLst>
              <a:ext uri="{FF2B5EF4-FFF2-40B4-BE49-F238E27FC236}">
                <a16:creationId xmlns:a16="http://schemas.microsoft.com/office/drawing/2014/main" id="{1C52D347-1A27-92B7-1DCC-F0C58FCE528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3317024" y="550533"/>
            <a:ext cx="2295823" cy="17319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8A0DED0-DCCE-E023-FE83-895A40B3A6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6502622" y="526913"/>
            <a:ext cx="2409247" cy="17373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5FEFD2C-B14B-BF25-8A94-D9B899D0ABDB}"/>
              </a:ext>
            </a:extLst>
          </p:cNvPr>
          <p:cNvSpPr/>
          <p:nvPr/>
        </p:nvSpPr>
        <p:spPr>
          <a:xfrm>
            <a:off x="234071" y="1581823"/>
            <a:ext cx="2473819"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Calibri" panose="020F0502020204030204"/>
                <a:ea typeface="+mn-ea"/>
                <a:cs typeface="+mn-cs"/>
              </a:rPr>
              <a:t>3 Points</a:t>
            </a:r>
          </a:p>
        </p:txBody>
      </p:sp>
      <p:sp>
        <p:nvSpPr>
          <p:cNvPr id="10" name="Rectangle 9">
            <a:extLst>
              <a:ext uri="{FF2B5EF4-FFF2-40B4-BE49-F238E27FC236}">
                <a16:creationId xmlns:a16="http://schemas.microsoft.com/office/drawing/2014/main" id="{C1EF2D69-4BDC-FA1A-2843-8D0430CEB987}"/>
              </a:ext>
            </a:extLst>
          </p:cNvPr>
          <p:cNvSpPr/>
          <p:nvPr/>
        </p:nvSpPr>
        <p:spPr>
          <a:xfrm>
            <a:off x="6756023" y="1504149"/>
            <a:ext cx="171181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Calibri" panose="020F0502020204030204"/>
                <a:ea typeface="+mn-ea"/>
                <a:cs typeface="+mn-cs"/>
              </a:rPr>
              <a:t>3 Points</a:t>
            </a:r>
          </a:p>
        </p:txBody>
      </p:sp>
      <p:sp>
        <p:nvSpPr>
          <p:cNvPr id="15" name="Rectangle 14">
            <a:extLst>
              <a:ext uri="{FF2B5EF4-FFF2-40B4-BE49-F238E27FC236}">
                <a16:creationId xmlns:a16="http://schemas.microsoft.com/office/drawing/2014/main" id="{4F60E236-5FC5-548A-B298-12E3BC4565A0}"/>
              </a:ext>
            </a:extLst>
          </p:cNvPr>
          <p:cNvSpPr/>
          <p:nvPr/>
        </p:nvSpPr>
        <p:spPr>
          <a:xfrm>
            <a:off x="10132086" y="1606807"/>
            <a:ext cx="152746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Calibri" panose="020F0502020204030204"/>
                <a:ea typeface="+mn-ea"/>
                <a:cs typeface="+mn-cs"/>
              </a:rPr>
              <a:t>1 Point</a:t>
            </a:r>
          </a:p>
        </p:txBody>
      </p:sp>
      <p:sp>
        <p:nvSpPr>
          <p:cNvPr id="19" name="Rectangle 18">
            <a:extLst>
              <a:ext uri="{FF2B5EF4-FFF2-40B4-BE49-F238E27FC236}">
                <a16:creationId xmlns:a16="http://schemas.microsoft.com/office/drawing/2014/main" id="{FB9F798D-652A-99A5-2538-3E461DD8E183}"/>
              </a:ext>
            </a:extLst>
          </p:cNvPr>
          <p:cNvSpPr/>
          <p:nvPr/>
        </p:nvSpPr>
        <p:spPr>
          <a:xfrm>
            <a:off x="266947" y="3357631"/>
            <a:ext cx="2473819"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Calibri" panose="020F0502020204030204"/>
                <a:ea typeface="+mn-ea"/>
                <a:cs typeface="+mn-cs"/>
              </a:rPr>
              <a:t>3 Points</a:t>
            </a:r>
          </a:p>
        </p:txBody>
      </p:sp>
      <p:sp>
        <p:nvSpPr>
          <p:cNvPr id="21" name="Rectangle 20">
            <a:extLst>
              <a:ext uri="{FF2B5EF4-FFF2-40B4-BE49-F238E27FC236}">
                <a16:creationId xmlns:a16="http://schemas.microsoft.com/office/drawing/2014/main" id="{DD144CFC-298A-6662-8A3D-1D739D07FADE}"/>
              </a:ext>
            </a:extLst>
          </p:cNvPr>
          <p:cNvSpPr/>
          <p:nvPr/>
        </p:nvSpPr>
        <p:spPr>
          <a:xfrm>
            <a:off x="3609028" y="3541171"/>
            <a:ext cx="171181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2 Points</a:t>
            </a:r>
          </a:p>
        </p:txBody>
      </p:sp>
      <p:sp>
        <p:nvSpPr>
          <p:cNvPr id="22" name="Rectangle 21">
            <a:extLst>
              <a:ext uri="{FF2B5EF4-FFF2-40B4-BE49-F238E27FC236}">
                <a16:creationId xmlns:a16="http://schemas.microsoft.com/office/drawing/2014/main" id="{F5FFF3C2-595E-21D0-7B2F-F53984450EE8}"/>
              </a:ext>
            </a:extLst>
          </p:cNvPr>
          <p:cNvSpPr/>
          <p:nvPr/>
        </p:nvSpPr>
        <p:spPr>
          <a:xfrm>
            <a:off x="6706712" y="3574132"/>
            <a:ext cx="171181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Calibri" panose="020F0502020204030204"/>
                <a:ea typeface="+mn-ea"/>
                <a:cs typeface="+mn-cs"/>
              </a:rPr>
              <a:t>2 Points</a:t>
            </a:r>
          </a:p>
        </p:txBody>
      </p:sp>
      <p:sp>
        <p:nvSpPr>
          <p:cNvPr id="29" name="Rectangle 28">
            <a:extLst>
              <a:ext uri="{FF2B5EF4-FFF2-40B4-BE49-F238E27FC236}">
                <a16:creationId xmlns:a16="http://schemas.microsoft.com/office/drawing/2014/main" id="{2AEFAAFA-016A-E8D1-EEB8-E45C75A3D904}"/>
              </a:ext>
            </a:extLst>
          </p:cNvPr>
          <p:cNvSpPr/>
          <p:nvPr/>
        </p:nvSpPr>
        <p:spPr>
          <a:xfrm>
            <a:off x="9842967" y="3574131"/>
            <a:ext cx="171181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3 Points</a:t>
            </a:r>
          </a:p>
        </p:txBody>
      </p:sp>
      <p:sp>
        <p:nvSpPr>
          <p:cNvPr id="30" name="Rectangle 29">
            <a:extLst>
              <a:ext uri="{FF2B5EF4-FFF2-40B4-BE49-F238E27FC236}">
                <a16:creationId xmlns:a16="http://schemas.microsoft.com/office/drawing/2014/main" id="{BC18B67A-9FE9-BE5A-DD7E-F4A15DC14BB0}"/>
              </a:ext>
            </a:extLst>
          </p:cNvPr>
          <p:cNvSpPr/>
          <p:nvPr/>
        </p:nvSpPr>
        <p:spPr>
          <a:xfrm>
            <a:off x="500068" y="5581864"/>
            <a:ext cx="171181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Calibri" panose="020F0502020204030204"/>
                <a:ea typeface="+mn-ea"/>
                <a:cs typeface="+mn-cs"/>
              </a:rPr>
              <a:t>3 Points</a:t>
            </a:r>
          </a:p>
        </p:txBody>
      </p:sp>
      <p:sp>
        <p:nvSpPr>
          <p:cNvPr id="33" name="Rectangle 32">
            <a:extLst>
              <a:ext uri="{FF2B5EF4-FFF2-40B4-BE49-F238E27FC236}">
                <a16:creationId xmlns:a16="http://schemas.microsoft.com/office/drawing/2014/main" id="{3FC535D8-35B4-D79A-9964-6AE2B8071979}"/>
              </a:ext>
            </a:extLst>
          </p:cNvPr>
          <p:cNvSpPr/>
          <p:nvPr/>
        </p:nvSpPr>
        <p:spPr>
          <a:xfrm>
            <a:off x="3833020" y="5469380"/>
            <a:ext cx="171181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Calibri" panose="020F0502020204030204"/>
                <a:ea typeface="+mn-ea"/>
                <a:cs typeface="+mn-cs"/>
              </a:rPr>
              <a:t>2 Points</a:t>
            </a:r>
          </a:p>
        </p:txBody>
      </p:sp>
      <p:sp>
        <p:nvSpPr>
          <p:cNvPr id="50" name="Rectangle 49">
            <a:extLst>
              <a:ext uri="{FF2B5EF4-FFF2-40B4-BE49-F238E27FC236}">
                <a16:creationId xmlns:a16="http://schemas.microsoft.com/office/drawing/2014/main" id="{F65A3D27-7C20-7E07-929C-0E952C5F72CD}"/>
              </a:ext>
            </a:extLst>
          </p:cNvPr>
          <p:cNvSpPr/>
          <p:nvPr/>
        </p:nvSpPr>
        <p:spPr>
          <a:xfrm>
            <a:off x="7101611" y="5528227"/>
            <a:ext cx="171181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3 Points</a:t>
            </a:r>
          </a:p>
        </p:txBody>
      </p:sp>
      <p:sp>
        <p:nvSpPr>
          <p:cNvPr id="51" name="Rectangle 50">
            <a:extLst>
              <a:ext uri="{FF2B5EF4-FFF2-40B4-BE49-F238E27FC236}">
                <a16:creationId xmlns:a16="http://schemas.microsoft.com/office/drawing/2014/main" id="{11562BDE-E314-C297-427E-E2B43EFA793B}"/>
              </a:ext>
            </a:extLst>
          </p:cNvPr>
          <p:cNvSpPr/>
          <p:nvPr/>
        </p:nvSpPr>
        <p:spPr>
          <a:xfrm>
            <a:off x="9977213" y="5597990"/>
            <a:ext cx="152746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Calibri" panose="020F0502020204030204"/>
                <a:ea typeface="+mn-ea"/>
                <a:cs typeface="+mn-cs"/>
              </a:rPr>
              <a:t>1 Point</a:t>
            </a:r>
          </a:p>
        </p:txBody>
      </p:sp>
      <p:sp>
        <p:nvSpPr>
          <p:cNvPr id="9" name="Rectangle 8">
            <a:extLst>
              <a:ext uri="{FF2B5EF4-FFF2-40B4-BE49-F238E27FC236}">
                <a16:creationId xmlns:a16="http://schemas.microsoft.com/office/drawing/2014/main" id="{37DE7318-F455-92E1-DDEB-87E6FF1BFFF6}"/>
              </a:ext>
            </a:extLst>
          </p:cNvPr>
          <p:cNvSpPr/>
          <p:nvPr/>
        </p:nvSpPr>
        <p:spPr>
          <a:xfrm>
            <a:off x="3265328" y="1491303"/>
            <a:ext cx="2635579"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2 Points</a:t>
            </a:r>
          </a:p>
        </p:txBody>
      </p:sp>
      <p:pic>
        <p:nvPicPr>
          <p:cNvPr id="53" name="Picture 4">
            <a:extLst>
              <a:ext uri="{FF2B5EF4-FFF2-40B4-BE49-F238E27FC236}">
                <a16:creationId xmlns:a16="http://schemas.microsoft.com/office/drawing/2014/main" id="{06A8A47E-42C7-0A28-274A-D07BB3FF1DA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6493182" y="535430"/>
            <a:ext cx="2409247" cy="173739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4B03B2BF-88AB-C60C-F7D5-2EECF4CA12D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577695" y="526913"/>
            <a:ext cx="2409247" cy="1701896"/>
          </a:xfrm>
          <a:prstGeom prst="rect">
            <a:avLst/>
          </a:prstGeom>
        </p:spPr>
      </p:pic>
      <p:pic>
        <p:nvPicPr>
          <p:cNvPr id="57" name="Picture 8">
            <a:extLst>
              <a:ext uri="{FF2B5EF4-FFF2-40B4-BE49-F238E27FC236}">
                <a16:creationId xmlns:a16="http://schemas.microsoft.com/office/drawing/2014/main" id="{3DD5F3C5-C98E-086E-EB3C-B5ED60493A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15739" b="15739"/>
          <a:stretch/>
        </p:blipFill>
        <p:spPr bwMode="auto">
          <a:xfrm>
            <a:off x="6539470" y="2515711"/>
            <a:ext cx="2496791" cy="163015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a:extLst>
              <a:ext uri="{FF2B5EF4-FFF2-40B4-BE49-F238E27FC236}">
                <a16:creationId xmlns:a16="http://schemas.microsoft.com/office/drawing/2014/main" id="{1AC0DB57-956A-FEC8-DE09-F24EFE2E8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5432" b="15432"/>
          <a:stretch/>
        </p:blipFill>
        <p:spPr bwMode="auto">
          <a:xfrm>
            <a:off x="9536300" y="2575613"/>
            <a:ext cx="2388753" cy="155886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0">
            <a:extLst>
              <a:ext uri="{FF2B5EF4-FFF2-40B4-BE49-F238E27FC236}">
                <a16:creationId xmlns:a16="http://schemas.microsoft.com/office/drawing/2014/main" id="{3873ED21-AAE4-26A7-6F0C-16585E0849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539470" y="4585171"/>
            <a:ext cx="2496791" cy="165986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a:extLst>
              <a:ext uri="{FF2B5EF4-FFF2-40B4-BE49-F238E27FC236}">
                <a16:creationId xmlns:a16="http://schemas.microsoft.com/office/drawing/2014/main" id="{93DA0445-0CF7-056B-0F30-9DD2CE922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787514" y="4560635"/>
            <a:ext cx="2199428" cy="165986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C92292C4-000B-6989-3682-A082D87B324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55687" y="564176"/>
            <a:ext cx="2460033" cy="1731915"/>
          </a:xfrm>
          <a:prstGeom prst="rect">
            <a:avLst/>
          </a:prstGeom>
        </p:spPr>
      </p:pic>
      <p:pic>
        <p:nvPicPr>
          <p:cNvPr id="55" name="Picture 6">
            <a:extLst>
              <a:ext uri="{FF2B5EF4-FFF2-40B4-BE49-F238E27FC236}">
                <a16:creationId xmlns:a16="http://schemas.microsoft.com/office/drawing/2014/main" id="{3FD03F01-BB46-9ABE-783F-2B897B7EDE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25454" y="2469916"/>
            <a:ext cx="2295823" cy="159853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a:extLst>
              <a:ext uri="{FF2B5EF4-FFF2-40B4-BE49-F238E27FC236}">
                <a16:creationId xmlns:a16="http://schemas.microsoft.com/office/drawing/2014/main" id="{CB31B6F5-5BC0-CF03-3679-637BDEF689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6600" b="16600"/>
          <a:stretch/>
        </p:blipFill>
        <p:spPr bwMode="auto">
          <a:xfrm>
            <a:off x="3281579" y="2495974"/>
            <a:ext cx="2295823" cy="163015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a:extLst>
              <a:ext uri="{FF2B5EF4-FFF2-40B4-BE49-F238E27FC236}">
                <a16:creationId xmlns:a16="http://schemas.microsoft.com/office/drawing/2014/main" id="{E13AB189-34B0-7072-4228-3015200AC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386" b="18386"/>
          <a:stretch/>
        </p:blipFill>
        <p:spPr bwMode="auto">
          <a:xfrm>
            <a:off x="205059" y="4541705"/>
            <a:ext cx="2630129"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4">
            <a:extLst>
              <a:ext uri="{FF2B5EF4-FFF2-40B4-BE49-F238E27FC236}">
                <a16:creationId xmlns:a16="http://schemas.microsoft.com/office/drawing/2014/main" id="{28F7EA47-2A8B-CBA1-79D1-44922D8A0B4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3307584" y="532397"/>
            <a:ext cx="2295823" cy="173191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A738741B-8F93-A645-51C2-98EDA1E45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309997" y="4552279"/>
            <a:ext cx="2316052" cy="1659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5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2" restart="whenNotActive" fill="hold" evtFilter="cancelBubble" nodeType="interactiveSeq">
                <p:stCondLst>
                  <p:cond evt="onClick" delay="0">
                    <p:tgtEl>
                      <p:spTgt spid="5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7" restart="whenNotActive" fill="hold" evtFilter="cancelBubble" nodeType="interactiveSeq">
                <p:stCondLst>
                  <p:cond evt="onClick" delay="0">
                    <p:tgtEl>
                      <p:spTgt spid="5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2" restart="whenNotActive" fill="hold" evtFilter="cancelBubble" nodeType="interactiveSeq">
                <p:stCondLst>
                  <p:cond evt="onClick" delay="0">
                    <p:tgtEl>
                      <p:spTgt spid="6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7" restart="whenNotActive" fill="hold" evtFilter="cancelBubble" nodeType="interactiveSeq">
                <p:stCondLst>
                  <p:cond evt="onClick" delay="0">
                    <p:tgtEl>
                      <p:spTgt spid="6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2" restart="whenNotActive" fill="hold" evtFilter="cancelBubble" nodeType="interactiveSeq">
                <p:stCondLst>
                  <p:cond evt="onClick" delay="0">
                    <p:tgtEl>
                      <p:spTgt spid="5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7" restart="whenNotActive" fill="hold" evtFilter="cancelBubble" nodeType="interactiveSeq">
                <p:stCondLst>
                  <p:cond evt="onClick" delay="0">
                    <p:tgtEl>
                      <p:spTgt spid="5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42" restart="whenNotActive" fill="hold" evtFilter="cancelBubble" nodeType="interactiveSeq">
                <p:stCondLst>
                  <p:cond evt="onClick" delay="0">
                    <p:tgtEl>
                      <p:spTgt spid="58"/>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56"/>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2" restart="whenNotActive" fill="hold" evtFilter="cancelBubble" nodeType="interactiveSeq">
                <p:stCondLst>
                  <p:cond evt="onClick" delay="0">
                    <p:tgtEl>
                      <p:spTgt spid="57"/>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2" restart="whenNotActive" fill="hold" evtFilter="cancelBubble" nodeType="interactiveSeq">
                <p:stCondLst>
                  <p:cond evt="onClick" delay="0">
                    <p:tgtEl>
                      <p:spTgt spid="60"/>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6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042"/>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0" name="Picture 50">
            <a:extLst>
              <a:ext uri="{FF2B5EF4-FFF2-40B4-BE49-F238E27FC236}">
                <a16:creationId xmlns:a16="http://schemas.microsoft.com/office/drawing/2014/main" id="{4F2EB5B7-80A1-17B6-025A-EB42EEB94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4" y="177801"/>
            <a:ext cx="1133475"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a:extLst>
              <a:ext uri="{FF2B5EF4-FFF2-40B4-BE49-F238E27FC236}">
                <a16:creationId xmlns:a16="http://schemas.microsoft.com/office/drawing/2014/main" id="{97DE324E-A94F-2098-BBB4-EE911BA5CD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8112" y="4492626"/>
            <a:ext cx="9693276"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0">
            <a:extLst>
              <a:ext uri="{FF2B5EF4-FFF2-40B4-BE49-F238E27FC236}">
                <a16:creationId xmlns:a16="http://schemas.microsoft.com/office/drawing/2014/main" id="{E3FBE2C1-B1AB-7C63-B101-1A8A387D9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6701" y="177801"/>
            <a:ext cx="1133475"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WordArt 51">
            <a:extLst>
              <a:ext uri="{FF2B5EF4-FFF2-40B4-BE49-F238E27FC236}">
                <a16:creationId xmlns:a16="http://schemas.microsoft.com/office/drawing/2014/main" id="{F038D14B-1B9A-FF05-78F0-80684C0DFAAF}"/>
              </a:ext>
            </a:extLst>
          </p:cNvPr>
          <p:cNvSpPr>
            <a:spLocks noChangeArrowheads="1" noChangeShapeType="1" noTextEdit="1"/>
          </p:cNvSpPr>
          <p:nvPr/>
        </p:nvSpPr>
        <p:spPr bwMode="auto">
          <a:xfrm>
            <a:off x="4475163" y="215901"/>
            <a:ext cx="3384550" cy="7207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GB"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Comic Sans MS" panose="030F0702030302020204" pitchFamily="66" charset="0"/>
              </a:rPr>
              <a:t>Points</a:t>
            </a:r>
          </a:p>
        </p:txBody>
      </p:sp>
      <p:sp>
        <p:nvSpPr>
          <p:cNvPr id="2054" name="Line 78">
            <a:extLst>
              <a:ext uri="{FF2B5EF4-FFF2-40B4-BE49-F238E27FC236}">
                <a16:creationId xmlns:a16="http://schemas.microsoft.com/office/drawing/2014/main" id="{195C2AFA-4100-C6EA-1BBD-EE69B441B09D}"/>
              </a:ext>
            </a:extLst>
          </p:cNvPr>
          <p:cNvSpPr>
            <a:spLocks noChangeShapeType="1"/>
          </p:cNvSpPr>
          <p:nvPr/>
        </p:nvSpPr>
        <p:spPr bwMode="auto">
          <a:xfrm>
            <a:off x="1511300" y="4294188"/>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latin typeface="Arial" panose="020B0604020202020204" pitchFamily="34" charset="0"/>
            </a:endParaRPr>
          </a:p>
        </p:txBody>
      </p:sp>
      <p:pic>
        <p:nvPicPr>
          <p:cNvPr id="2127" name="Picture 79">
            <a:extLst>
              <a:ext uri="{FF2B5EF4-FFF2-40B4-BE49-F238E27FC236}">
                <a16:creationId xmlns:a16="http://schemas.microsoft.com/office/drawing/2014/main" id="{E07D6529-465E-0BD0-A121-0A2310F307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338" y="5338763"/>
            <a:ext cx="836612"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8" name="Picture 80">
            <a:extLst>
              <a:ext uri="{FF2B5EF4-FFF2-40B4-BE49-F238E27FC236}">
                <a16:creationId xmlns:a16="http://schemas.microsoft.com/office/drawing/2014/main" id="{D245D2E8-5934-269E-8AB8-1D48969AE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1901" y="5346701"/>
            <a:ext cx="8286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 name="Picture 81">
            <a:extLst>
              <a:ext uri="{FF2B5EF4-FFF2-40B4-BE49-F238E27FC236}">
                <a16:creationId xmlns:a16="http://schemas.microsoft.com/office/drawing/2014/main" id="{CB560AA5-572F-5C9A-F61F-626F2F1081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8526" y="5346701"/>
            <a:ext cx="8286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 name="Picture 82">
            <a:extLst>
              <a:ext uri="{FF2B5EF4-FFF2-40B4-BE49-F238E27FC236}">
                <a16:creationId xmlns:a16="http://schemas.microsoft.com/office/drawing/2014/main" id="{014FE4B5-6BFD-6DC7-15CD-4D6E114E09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3564" y="5348289"/>
            <a:ext cx="828675"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1" name="Picture 83">
            <a:extLst>
              <a:ext uri="{FF2B5EF4-FFF2-40B4-BE49-F238E27FC236}">
                <a16:creationId xmlns:a16="http://schemas.microsoft.com/office/drawing/2014/main" id="{BD1F785B-D5F4-DFBA-C13E-509614CCE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751" y="5346701"/>
            <a:ext cx="8286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2" name="Picture 84">
            <a:extLst>
              <a:ext uri="{FF2B5EF4-FFF2-40B4-BE49-F238E27FC236}">
                <a16:creationId xmlns:a16="http://schemas.microsoft.com/office/drawing/2014/main" id="{E366C6C7-28A9-B9AC-9A2B-6CBCAAAE95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5376" y="5346701"/>
            <a:ext cx="8286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3" name="Picture 85">
            <a:extLst>
              <a:ext uri="{FF2B5EF4-FFF2-40B4-BE49-F238E27FC236}">
                <a16:creationId xmlns:a16="http://schemas.microsoft.com/office/drawing/2014/main" id="{518C7B18-95ED-CA12-4B8A-49EF391B4B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976" y="5346701"/>
            <a:ext cx="8286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4" name="Picture 86">
            <a:extLst>
              <a:ext uri="{FF2B5EF4-FFF2-40B4-BE49-F238E27FC236}">
                <a16:creationId xmlns:a16="http://schemas.microsoft.com/office/drawing/2014/main" id="{5841DC09-0E50-FB19-E6BC-4812F747D8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5601" y="5346701"/>
            <a:ext cx="8286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5" name="Picture 87">
            <a:extLst>
              <a:ext uri="{FF2B5EF4-FFF2-40B4-BE49-F238E27FC236}">
                <a16:creationId xmlns:a16="http://schemas.microsoft.com/office/drawing/2014/main" id="{9FD727EA-A6CC-ED1B-A6B9-9D69E093DE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6989" y="5329239"/>
            <a:ext cx="846137"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6" name="Picture 88">
            <a:extLst>
              <a:ext uri="{FF2B5EF4-FFF2-40B4-BE49-F238E27FC236}">
                <a16:creationId xmlns:a16="http://schemas.microsoft.com/office/drawing/2014/main" id="{52CA080D-AB62-23BF-9787-26E03BE31B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0438" y="5338763"/>
            <a:ext cx="836612"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7" name="Text Box 89">
            <a:extLst>
              <a:ext uri="{FF2B5EF4-FFF2-40B4-BE49-F238E27FC236}">
                <a16:creationId xmlns:a16="http://schemas.microsoft.com/office/drawing/2014/main" id="{4C93305D-5C08-D1D1-373C-0C7D57B8F168}"/>
              </a:ext>
            </a:extLst>
          </p:cNvPr>
          <p:cNvSpPr txBox="1">
            <a:spLocks noChangeArrowheads="1"/>
          </p:cNvSpPr>
          <p:nvPr/>
        </p:nvSpPr>
        <p:spPr bwMode="auto">
          <a:xfrm>
            <a:off x="1524000" y="5545138"/>
            <a:ext cx="827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000000"/>
                </a:solidFill>
                <a:latin typeface="Comic Sans MS" panose="030F0702030302020204" pitchFamily="66" charset="0"/>
              </a:rPr>
              <a:t>K</a:t>
            </a:r>
          </a:p>
        </p:txBody>
      </p:sp>
      <p:sp>
        <p:nvSpPr>
          <p:cNvPr id="2138" name="Text Box 90">
            <a:extLst>
              <a:ext uri="{FF2B5EF4-FFF2-40B4-BE49-F238E27FC236}">
                <a16:creationId xmlns:a16="http://schemas.microsoft.com/office/drawing/2014/main" id="{C19F0B04-6EA8-7C65-D52C-5B10EEFEFA0E}"/>
              </a:ext>
            </a:extLst>
          </p:cNvPr>
          <p:cNvSpPr txBox="1">
            <a:spLocks noChangeArrowheads="1"/>
          </p:cNvSpPr>
          <p:nvPr/>
        </p:nvSpPr>
        <p:spPr bwMode="auto">
          <a:xfrm>
            <a:off x="2495550" y="5545138"/>
            <a:ext cx="827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000000"/>
                </a:solidFill>
                <a:latin typeface="Comic Sans MS" panose="030F0702030302020204" pitchFamily="66" charset="0"/>
              </a:rPr>
              <a:t>L</a:t>
            </a:r>
          </a:p>
        </p:txBody>
      </p:sp>
      <p:sp>
        <p:nvSpPr>
          <p:cNvPr id="2139" name="Text Box 91">
            <a:extLst>
              <a:ext uri="{FF2B5EF4-FFF2-40B4-BE49-F238E27FC236}">
                <a16:creationId xmlns:a16="http://schemas.microsoft.com/office/drawing/2014/main" id="{6CAEF01F-B018-1E77-F9B0-B24A277A0A51}"/>
              </a:ext>
            </a:extLst>
          </p:cNvPr>
          <p:cNvSpPr txBox="1">
            <a:spLocks noChangeArrowheads="1"/>
          </p:cNvSpPr>
          <p:nvPr/>
        </p:nvSpPr>
        <p:spPr bwMode="auto">
          <a:xfrm>
            <a:off x="3432175" y="5545138"/>
            <a:ext cx="827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000000"/>
                </a:solidFill>
                <a:latin typeface="Comic Sans MS" panose="030F0702030302020204" pitchFamily="66" charset="0"/>
              </a:rPr>
              <a:t>M</a:t>
            </a:r>
          </a:p>
        </p:txBody>
      </p:sp>
      <p:sp>
        <p:nvSpPr>
          <p:cNvPr id="2140" name="Text Box 92">
            <a:extLst>
              <a:ext uri="{FF2B5EF4-FFF2-40B4-BE49-F238E27FC236}">
                <a16:creationId xmlns:a16="http://schemas.microsoft.com/office/drawing/2014/main" id="{5846E219-E5D1-2B24-9C0C-D0E962ED5808}"/>
              </a:ext>
            </a:extLst>
          </p:cNvPr>
          <p:cNvSpPr txBox="1">
            <a:spLocks noChangeArrowheads="1"/>
          </p:cNvSpPr>
          <p:nvPr/>
        </p:nvSpPr>
        <p:spPr bwMode="auto">
          <a:xfrm>
            <a:off x="4367214" y="5545138"/>
            <a:ext cx="827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FFFFFF"/>
                </a:solidFill>
                <a:latin typeface="Comic Sans MS" panose="030F0702030302020204" pitchFamily="66" charset="0"/>
              </a:rPr>
              <a:t>N</a:t>
            </a:r>
          </a:p>
        </p:txBody>
      </p:sp>
      <p:sp>
        <p:nvSpPr>
          <p:cNvPr id="2141" name="Text Box 93">
            <a:extLst>
              <a:ext uri="{FF2B5EF4-FFF2-40B4-BE49-F238E27FC236}">
                <a16:creationId xmlns:a16="http://schemas.microsoft.com/office/drawing/2014/main" id="{EF688088-796C-41CE-3A6A-EC65574A6040}"/>
              </a:ext>
            </a:extLst>
          </p:cNvPr>
          <p:cNvSpPr txBox="1">
            <a:spLocks noChangeArrowheads="1"/>
          </p:cNvSpPr>
          <p:nvPr/>
        </p:nvSpPr>
        <p:spPr bwMode="auto">
          <a:xfrm>
            <a:off x="5232400" y="5545138"/>
            <a:ext cx="827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FFFFFF"/>
                </a:solidFill>
                <a:latin typeface="Comic Sans MS" panose="030F0702030302020204" pitchFamily="66" charset="0"/>
              </a:rPr>
              <a:t>O</a:t>
            </a:r>
          </a:p>
        </p:txBody>
      </p:sp>
      <p:sp>
        <p:nvSpPr>
          <p:cNvPr id="2142" name="Text Box 94">
            <a:extLst>
              <a:ext uri="{FF2B5EF4-FFF2-40B4-BE49-F238E27FC236}">
                <a16:creationId xmlns:a16="http://schemas.microsoft.com/office/drawing/2014/main" id="{3A2195EF-FF19-1E36-CAC6-8C0C00D45D79}"/>
              </a:ext>
            </a:extLst>
          </p:cNvPr>
          <p:cNvSpPr txBox="1">
            <a:spLocks noChangeArrowheads="1"/>
          </p:cNvSpPr>
          <p:nvPr/>
        </p:nvSpPr>
        <p:spPr bwMode="auto">
          <a:xfrm>
            <a:off x="6167439" y="5545138"/>
            <a:ext cx="827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FFFFFF"/>
                </a:solidFill>
                <a:latin typeface="Comic Sans MS" panose="030F0702030302020204" pitchFamily="66" charset="0"/>
              </a:rPr>
              <a:t>P</a:t>
            </a:r>
          </a:p>
        </p:txBody>
      </p:sp>
      <p:sp>
        <p:nvSpPr>
          <p:cNvPr id="2143" name="Text Box 95">
            <a:extLst>
              <a:ext uri="{FF2B5EF4-FFF2-40B4-BE49-F238E27FC236}">
                <a16:creationId xmlns:a16="http://schemas.microsoft.com/office/drawing/2014/main" id="{950B7AD9-23B9-31B4-6965-D9535A33F7ED}"/>
              </a:ext>
            </a:extLst>
          </p:cNvPr>
          <p:cNvSpPr txBox="1">
            <a:spLocks noChangeArrowheads="1"/>
          </p:cNvSpPr>
          <p:nvPr/>
        </p:nvSpPr>
        <p:spPr bwMode="auto">
          <a:xfrm>
            <a:off x="7032625" y="5545138"/>
            <a:ext cx="827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FFFFFF"/>
                </a:solidFill>
                <a:latin typeface="Comic Sans MS" panose="030F0702030302020204" pitchFamily="66" charset="0"/>
              </a:rPr>
              <a:t>Q</a:t>
            </a:r>
          </a:p>
        </p:txBody>
      </p:sp>
      <p:sp>
        <p:nvSpPr>
          <p:cNvPr id="2144" name="Text Box 96">
            <a:extLst>
              <a:ext uri="{FF2B5EF4-FFF2-40B4-BE49-F238E27FC236}">
                <a16:creationId xmlns:a16="http://schemas.microsoft.com/office/drawing/2014/main" id="{27ABABFB-E67A-9268-4134-8E48F8015B8E}"/>
              </a:ext>
            </a:extLst>
          </p:cNvPr>
          <p:cNvSpPr txBox="1">
            <a:spLocks noChangeArrowheads="1"/>
          </p:cNvSpPr>
          <p:nvPr/>
        </p:nvSpPr>
        <p:spPr bwMode="auto">
          <a:xfrm>
            <a:off x="7967664" y="5545138"/>
            <a:ext cx="827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000000"/>
                </a:solidFill>
                <a:latin typeface="Comic Sans MS" panose="030F0702030302020204" pitchFamily="66" charset="0"/>
              </a:rPr>
              <a:t>R</a:t>
            </a:r>
          </a:p>
        </p:txBody>
      </p:sp>
      <p:sp>
        <p:nvSpPr>
          <p:cNvPr id="2145" name="Text Box 97">
            <a:extLst>
              <a:ext uri="{FF2B5EF4-FFF2-40B4-BE49-F238E27FC236}">
                <a16:creationId xmlns:a16="http://schemas.microsoft.com/office/drawing/2014/main" id="{7B36E9F0-A208-3FCB-E8FF-FCB65B46F6C4}"/>
              </a:ext>
            </a:extLst>
          </p:cNvPr>
          <p:cNvSpPr txBox="1">
            <a:spLocks noChangeArrowheads="1"/>
          </p:cNvSpPr>
          <p:nvPr/>
        </p:nvSpPr>
        <p:spPr bwMode="auto">
          <a:xfrm>
            <a:off x="8904289" y="5545138"/>
            <a:ext cx="827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000000"/>
                </a:solidFill>
                <a:latin typeface="Comic Sans MS" panose="030F0702030302020204" pitchFamily="66" charset="0"/>
              </a:rPr>
              <a:t>S</a:t>
            </a:r>
          </a:p>
        </p:txBody>
      </p:sp>
      <p:sp>
        <p:nvSpPr>
          <p:cNvPr id="2146" name="Text Box 98">
            <a:extLst>
              <a:ext uri="{FF2B5EF4-FFF2-40B4-BE49-F238E27FC236}">
                <a16:creationId xmlns:a16="http://schemas.microsoft.com/office/drawing/2014/main" id="{4F34EF95-5FCF-EC13-7053-E18539E8B3A8}"/>
              </a:ext>
            </a:extLst>
          </p:cNvPr>
          <p:cNvSpPr txBox="1">
            <a:spLocks noChangeArrowheads="1"/>
          </p:cNvSpPr>
          <p:nvPr/>
        </p:nvSpPr>
        <p:spPr bwMode="auto">
          <a:xfrm>
            <a:off x="9840914" y="5545138"/>
            <a:ext cx="827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000000"/>
                </a:solidFill>
                <a:latin typeface="Comic Sans MS" panose="030F0702030302020204" pitchFamily="66" charset="0"/>
              </a:rPr>
              <a:t>T</a:t>
            </a:r>
          </a:p>
        </p:txBody>
      </p:sp>
      <p:pic>
        <p:nvPicPr>
          <p:cNvPr id="2147" name="Picture 99">
            <a:extLst>
              <a:ext uri="{FF2B5EF4-FFF2-40B4-BE49-F238E27FC236}">
                <a16:creationId xmlns:a16="http://schemas.microsoft.com/office/drawing/2014/main" id="{40A7C6CC-E52D-EEC5-22A6-C149AD0F8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3689" y="4351339"/>
            <a:ext cx="877887"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8" name="Picture 100">
            <a:extLst>
              <a:ext uri="{FF2B5EF4-FFF2-40B4-BE49-F238E27FC236}">
                <a16:creationId xmlns:a16="http://schemas.microsoft.com/office/drawing/2014/main" id="{3A82237D-7467-D85E-4B5F-52C10C4C55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3325" y="4376739"/>
            <a:ext cx="85248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9" name="Picture 101">
            <a:extLst>
              <a:ext uri="{FF2B5EF4-FFF2-40B4-BE49-F238E27FC236}">
                <a16:creationId xmlns:a16="http://schemas.microsoft.com/office/drawing/2014/main" id="{214F634E-7D4C-5C4B-0999-F6F6C2870B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6450" y="4351339"/>
            <a:ext cx="8588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 name="Picture 102">
            <a:extLst>
              <a:ext uri="{FF2B5EF4-FFF2-40B4-BE49-F238E27FC236}">
                <a16:creationId xmlns:a16="http://schemas.microsoft.com/office/drawing/2014/main" id="{BD6DC3CC-FD33-2316-9D8A-540C233F14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9738" y="4351338"/>
            <a:ext cx="825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 name="Picture 103">
            <a:extLst>
              <a:ext uri="{FF2B5EF4-FFF2-40B4-BE49-F238E27FC236}">
                <a16:creationId xmlns:a16="http://schemas.microsoft.com/office/drawing/2014/main" id="{93A5B383-3E6E-96E5-A82C-D991D7043D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8739" y="4348163"/>
            <a:ext cx="84613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 name="Picture 104">
            <a:extLst>
              <a:ext uri="{FF2B5EF4-FFF2-40B4-BE49-F238E27FC236}">
                <a16:creationId xmlns:a16="http://schemas.microsoft.com/office/drawing/2014/main" id="{B8A17296-E635-F2FD-E7B0-41630385F3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3775" y="4376739"/>
            <a:ext cx="846138"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 name="Picture 105">
            <a:extLst>
              <a:ext uri="{FF2B5EF4-FFF2-40B4-BE49-F238E27FC236}">
                <a16:creationId xmlns:a16="http://schemas.microsoft.com/office/drawing/2014/main" id="{10F075CC-93E0-D97B-2001-9E854A41E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6750" y="4394201"/>
            <a:ext cx="8270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 name="Picture 106">
            <a:extLst>
              <a:ext uri="{FF2B5EF4-FFF2-40B4-BE49-F238E27FC236}">
                <a16:creationId xmlns:a16="http://schemas.microsoft.com/office/drawing/2014/main" id="{C5990452-30DA-6714-BD8E-7FC13FCEAE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7514" y="4359275"/>
            <a:ext cx="846137"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 name="Picture 107">
            <a:extLst>
              <a:ext uri="{FF2B5EF4-FFF2-40B4-BE49-F238E27FC236}">
                <a16:creationId xmlns:a16="http://schemas.microsoft.com/office/drawing/2014/main" id="{82AFEB11-3227-4614-7B85-4754DD5E63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1913" y="4318000"/>
            <a:ext cx="889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 name="Picture 108">
            <a:extLst>
              <a:ext uri="{FF2B5EF4-FFF2-40B4-BE49-F238E27FC236}">
                <a16:creationId xmlns:a16="http://schemas.microsoft.com/office/drawing/2014/main" id="{004A15BB-AB73-880A-B3AE-F6A87AEEB6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90125" y="4357688"/>
            <a:ext cx="7937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7" name="Text Box 109">
            <a:extLst>
              <a:ext uri="{FF2B5EF4-FFF2-40B4-BE49-F238E27FC236}">
                <a16:creationId xmlns:a16="http://schemas.microsoft.com/office/drawing/2014/main" id="{2927940A-02DF-4C91-7201-06EE22DF2086}"/>
              </a:ext>
            </a:extLst>
          </p:cNvPr>
          <p:cNvSpPr txBox="1">
            <a:spLocks noChangeArrowheads="1"/>
          </p:cNvSpPr>
          <p:nvPr/>
        </p:nvSpPr>
        <p:spPr bwMode="auto">
          <a:xfrm>
            <a:off x="1549400" y="4573588"/>
            <a:ext cx="827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000000"/>
                </a:solidFill>
                <a:latin typeface="Comic Sans MS" panose="030F0702030302020204" pitchFamily="66" charset="0"/>
              </a:rPr>
              <a:t>A</a:t>
            </a:r>
          </a:p>
        </p:txBody>
      </p:sp>
      <p:sp>
        <p:nvSpPr>
          <p:cNvPr id="2158" name="Text Box 110">
            <a:extLst>
              <a:ext uri="{FF2B5EF4-FFF2-40B4-BE49-F238E27FC236}">
                <a16:creationId xmlns:a16="http://schemas.microsoft.com/office/drawing/2014/main" id="{53393AF2-8768-2CFE-733B-BAE693523FBA}"/>
              </a:ext>
            </a:extLst>
          </p:cNvPr>
          <p:cNvSpPr txBox="1">
            <a:spLocks noChangeArrowheads="1"/>
          </p:cNvSpPr>
          <p:nvPr/>
        </p:nvSpPr>
        <p:spPr bwMode="auto">
          <a:xfrm>
            <a:off x="2446339" y="4548188"/>
            <a:ext cx="827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000000"/>
                </a:solidFill>
                <a:latin typeface="Comic Sans MS" panose="030F0702030302020204" pitchFamily="66" charset="0"/>
              </a:rPr>
              <a:t>B</a:t>
            </a:r>
          </a:p>
        </p:txBody>
      </p:sp>
      <p:sp>
        <p:nvSpPr>
          <p:cNvPr id="2159" name="Text Box 111">
            <a:extLst>
              <a:ext uri="{FF2B5EF4-FFF2-40B4-BE49-F238E27FC236}">
                <a16:creationId xmlns:a16="http://schemas.microsoft.com/office/drawing/2014/main" id="{06C67DC8-BE25-2E10-730F-BDDCDE3903EB}"/>
              </a:ext>
            </a:extLst>
          </p:cNvPr>
          <p:cNvSpPr txBox="1">
            <a:spLocks noChangeArrowheads="1"/>
          </p:cNvSpPr>
          <p:nvPr/>
        </p:nvSpPr>
        <p:spPr bwMode="auto">
          <a:xfrm>
            <a:off x="3390900" y="4572000"/>
            <a:ext cx="827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000000"/>
                </a:solidFill>
                <a:latin typeface="Comic Sans MS" panose="030F0702030302020204" pitchFamily="66" charset="0"/>
              </a:rPr>
              <a:t>C</a:t>
            </a:r>
          </a:p>
        </p:txBody>
      </p:sp>
      <p:sp>
        <p:nvSpPr>
          <p:cNvPr id="2160" name="Text Box 112">
            <a:extLst>
              <a:ext uri="{FF2B5EF4-FFF2-40B4-BE49-F238E27FC236}">
                <a16:creationId xmlns:a16="http://schemas.microsoft.com/office/drawing/2014/main" id="{39262554-8F3C-FF1C-DE10-4BBD208001B8}"/>
              </a:ext>
            </a:extLst>
          </p:cNvPr>
          <p:cNvSpPr txBox="1">
            <a:spLocks noChangeArrowheads="1"/>
          </p:cNvSpPr>
          <p:nvPr/>
        </p:nvSpPr>
        <p:spPr bwMode="auto">
          <a:xfrm>
            <a:off x="4338639" y="4568825"/>
            <a:ext cx="827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FFFFFF"/>
                </a:solidFill>
                <a:latin typeface="Comic Sans MS" panose="030F0702030302020204" pitchFamily="66" charset="0"/>
              </a:rPr>
              <a:t>D</a:t>
            </a:r>
          </a:p>
        </p:txBody>
      </p:sp>
      <p:sp>
        <p:nvSpPr>
          <p:cNvPr id="2161" name="Text Box 113">
            <a:extLst>
              <a:ext uri="{FF2B5EF4-FFF2-40B4-BE49-F238E27FC236}">
                <a16:creationId xmlns:a16="http://schemas.microsoft.com/office/drawing/2014/main" id="{E6905D7C-F2A2-4F2B-3F6A-4832FB800B1C}"/>
              </a:ext>
            </a:extLst>
          </p:cNvPr>
          <p:cNvSpPr txBox="1">
            <a:spLocks noChangeArrowheads="1"/>
          </p:cNvSpPr>
          <p:nvPr/>
        </p:nvSpPr>
        <p:spPr bwMode="auto">
          <a:xfrm>
            <a:off x="5167314" y="4598988"/>
            <a:ext cx="827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FFFFFF"/>
                </a:solidFill>
                <a:latin typeface="Comic Sans MS" panose="030F0702030302020204" pitchFamily="66" charset="0"/>
              </a:rPr>
              <a:t>E</a:t>
            </a:r>
          </a:p>
        </p:txBody>
      </p:sp>
      <p:sp>
        <p:nvSpPr>
          <p:cNvPr id="2162" name="Text Box 114">
            <a:extLst>
              <a:ext uri="{FF2B5EF4-FFF2-40B4-BE49-F238E27FC236}">
                <a16:creationId xmlns:a16="http://schemas.microsoft.com/office/drawing/2014/main" id="{83B70B1E-F5B2-4F97-5A24-E3E81876DAD5}"/>
              </a:ext>
            </a:extLst>
          </p:cNvPr>
          <p:cNvSpPr txBox="1">
            <a:spLocks noChangeArrowheads="1"/>
          </p:cNvSpPr>
          <p:nvPr/>
        </p:nvSpPr>
        <p:spPr bwMode="auto">
          <a:xfrm>
            <a:off x="6127750" y="4598988"/>
            <a:ext cx="827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FFFFFF"/>
                </a:solidFill>
                <a:latin typeface="Comic Sans MS" panose="030F0702030302020204" pitchFamily="66" charset="0"/>
              </a:rPr>
              <a:t>F</a:t>
            </a:r>
          </a:p>
        </p:txBody>
      </p:sp>
      <p:sp>
        <p:nvSpPr>
          <p:cNvPr id="2163" name="Text Box 115">
            <a:extLst>
              <a:ext uri="{FF2B5EF4-FFF2-40B4-BE49-F238E27FC236}">
                <a16:creationId xmlns:a16="http://schemas.microsoft.com/office/drawing/2014/main" id="{A26912DC-F56A-6EA4-3254-8DC259BF7769}"/>
              </a:ext>
            </a:extLst>
          </p:cNvPr>
          <p:cNvSpPr txBox="1">
            <a:spLocks noChangeArrowheads="1"/>
          </p:cNvSpPr>
          <p:nvPr/>
        </p:nvSpPr>
        <p:spPr bwMode="auto">
          <a:xfrm>
            <a:off x="6992939" y="4575175"/>
            <a:ext cx="9350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FFFFFF"/>
                </a:solidFill>
                <a:latin typeface="Comic Sans MS" panose="030F0702030302020204" pitchFamily="66" charset="0"/>
              </a:rPr>
              <a:t>G</a:t>
            </a:r>
          </a:p>
        </p:txBody>
      </p:sp>
      <p:sp>
        <p:nvSpPr>
          <p:cNvPr id="2164" name="Text Box 116">
            <a:extLst>
              <a:ext uri="{FF2B5EF4-FFF2-40B4-BE49-F238E27FC236}">
                <a16:creationId xmlns:a16="http://schemas.microsoft.com/office/drawing/2014/main" id="{108DDE91-5163-A027-E36C-3868BE9EA42B}"/>
              </a:ext>
            </a:extLst>
          </p:cNvPr>
          <p:cNvSpPr txBox="1">
            <a:spLocks noChangeArrowheads="1"/>
          </p:cNvSpPr>
          <p:nvPr/>
        </p:nvSpPr>
        <p:spPr bwMode="auto">
          <a:xfrm>
            <a:off x="7962901" y="4556125"/>
            <a:ext cx="911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000000"/>
                </a:solidFill>
                <a:latin typeface="Comic Sans MS" panose="030F0702030302020204" pitchFamily="66" charset="0"/>
              </a:rPr>
              <a:t>H</a:t>
            </a:r>
          </a:p>
        </p:txBody>
      </p:sp>
      <p:sp>
        <p:nvSpPr>
          <p:cNvPr id="2165" name="Text Box 117">
            <a:extLst>
              <a:ext uri="{FF2B5EF4-FFF2-40B4-BE49-F238E27FC236}">
                <a16:creationId xmlns:a16="http://schemas.microsoft.com/office/drawing/2014/main" id="{30FE96DA-D4BE-768B-A695-3D99BDC91481}"/>
              </a:ext>
            </a:extLst>
          </p:cNvPr>
          <p:cNvSpPr txBox="1">
            <a:spLocks noChangeArrowheads="1"/>
          </p:cNvSpPr>
          <p:nvPr/>
        </p:nvSpPr>
        <p:spPr bwMode="auto">
          <a:xfrm>
            <a:off x="8969376" y="4586288"/>
            <a:ext cx="911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000000"/>
                </a:solidFill>
                <a:latin typeface="Comic Sans MS" panose="030F0702030302020204" pitchFamily="66" charset="0"/>
              </a:rPr>
              <a:t>I</a:t>
            </a:r>
          </a:p>
        </p:txBody>
      </p:sp>
      <p:sp>
        <p:nvSpPr>
          <p:cNvPr id="2166" name="Text Box 118">
            <a:extLst>
              <a:ext uri="{FF2B5EF4-FFF2-40B4-BE49-F238E27FC236}">
                <a16:creationId xmlns:a16="http://schemas.microsoft.com/office/drawing/2014/main" id="{BEB5E2C0-9885-3224-084C-366785C4D2C6}"/>
              </a:ext>
            </a:extLst>
          </p:cNvPr>
          <p:cNvSpPr txBox="1">
            <a:spLocks noChangeArrowheads="1"/>
          </p:cNvSpPr>
          <p:nvPr/>
        </p:nvSpPr>
        <p:spPr bwMode="auto">
          <a:xfrm>
            <a:off x="9769476" y="4584700"/>
            <a:ext cx="9953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GB" altLang="en-US" sz="1400" b="1">
                <a:solidFill>
                  <a:srgbClr val="000000"/>
                </a:solidFill>
                <a:latin typeface="Comic Sans MS" panose="030F0702030302020204" pitchFamily="66" charset="0"/>
              </a:rPr>
              <a:t>J</a:t>
            </a:r>
          </a:p>
        </p:txBody>
      </p:sp>
    </p:spTree>
  </p:cSld>
  <p:clrMapOvr>
    <a:masterClrMapping/>
  </p:clrMapOvr>
  <p:transition spd="slow" advClick="0">
    <p:wedge/>
  </p:transition>
  <p:timing>
    <p:tnLst>
      <p:par>
        <p:cTn id="1" dur="indefinite" restart="never" nodeType="tmRoot">
          <p:childTnLst>
            <p:seq concurrent="1" nextAc="seek">
              <p:cTn id="2" restart="whenNotActive" fill="hold" evtFilter="cancelBubble" nodeType="interactiveSeq">
                <p:stCondLst>
                  <p:cond evt="onClick" delay="0">
                    <p:tgtEl>
                      <p:spTgt spid="2137"/>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 0.0 L 0.0 -0.46161 " pathEditMode="relative" ptsTypes="AA">
                                      <p:cBhvr>
                                        <p:cTn id="6" dur="2000" fill="hold"/>
                                        <p:tgtEl>
                                          <p:spTgt spid="2127"/>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 0.0 L 0.0 -0.46161 " pathEditMode="relative" ptsTypes="AA">
                                      <p:cBhvr>
                                        <p:cTn id="8" dur="2000" fill="hold"/>
                                        <p:tgtEl>
                                          <p:spTgt spid="2137"/>
                                        </p:tgtEl>
                                        <p:attrNameLst>
                                          <p:attrName>ppt_x</p:attrName>
                                          <p:attrName>ppt_y</p:attrName>
                                        </p:attrNameLst>
                                      </p:cBhvr>
                                    </p:animMotion>
                                  </p:childTnLst>
                                </p:cTn>
                              </p:par>
                            </p:childTnLst>
                          </p:cTn>
                        </p:par>
                      </p:childTnLst>
                    </p:cTn>
                  </p:par>
                </p:childTnLst>
              </p:cTn>
              <p:nextCondLst>
                <p:cond evt="onClick" delay="0">
                  <p:tgtEl>
                    <p:spTgt spid="2137"/>
                  </p:tgtEl>
                </p:cond>
              </p:nextCondLst>
            </p:seq>
            <p:seq concurrent="1" nextAc="seek">
              <p:cTn id="9" restart="whenNotActive" fill="hold" evtFilter="cancelBubble" nodeType="interactiveSeq">
                <p:stCondLst>
                  <p:cond evt="onClick" delay="0">
                    <p:tgtEl>
                      <p:spTgt spid="213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0" presetClass="path" presetSubtype="0" accel="50000" decel="50000" fill="hold" nodeType="clickEffect">
                                  <p:stCondLst>
                                    <p:cond delay="0"/>
                                  </p:stCondLst>
                                  <p:childTnLst>
                                    <p:animMotion origin="layout" path="M 0.0 0.0 L 0.0 -0.46161 " pathEditMode="relative" ptsTypes="AA">
                                      <p:cBhvr>
                                        <p:cTn id="13" dur="2000" fill="hold"/>
                                        <p:tgtEl>
                                          <p:spTgt spid="2128"/>
                                        </p:tgtEl>
                                        <p:attrNameLst>
                                          <p:attrName>ppt_x</p:attrName>
                                          <p:attrName>ppt_y</p:attrName>
                                        </p:attrNameLst>
                                      </p:cBhvr>
                                    </p:animMotion>
                                  </p:childTnLst>
                                </p:cTn>
                              </p:par>
                              <p:par>
                                <p:cTn id="14" presetID="0" presetClass="path" presetSubtype="0" accel="50000" decel="50000" fill="hold" nodeType="withEffect">
                                  <p:stCondLst>
                                    <p:cond delay="0"/>
                                  </p:stCondLst>
                                  <p:childTnLst>
                                    <p:animMotion origin="layout" path="M 0.0 0.0 L 0.0 -0.46161 " pathEditMode="relative" ptsTypes="AA">
                                      <p:cBhvr>
                                        <p:cTn id="15" dur="2000" fill="hold"/>
                                        <p:tgtEl>
                                          <p:spTgt spid="2138"/>
                                        </p:tgtEl>
                                        <p:attrNameLst>
                                          <p:attrName>ppt_x</p:attrName>
                                          <p:attrName>ppt_y</p:attrName>
                                        </p:attrNameLst>
                                      </p:cBhvr>
                                    </p:animMotion>
                                  </p:childTnLst>
                                </p:cTn>
                              </p:par>
                            </p:childTnLst>
                          </p:cTn>
                        </p:par>
                      </p:childTnLst>
                    </p:cTn>
                  </p:par>
                </p:childTnLst>
              </p:cTn>
              <p:nextCondLst>
                <p:cond evt="onClick" delay="0">
                  <p:tgtEl>
                    <p:spTgt spid="2138"/>
                  </p:tgtEl>
                </p:cond>
              </p:nextCondLst>
            </p:seq>
            <p:seq concurrent="1" nextAc="seek">
              <p:cTn id="16" restart="whenNotActive" fill="hold" evtFilter="cancelBubble" nodeType="interactiveSeq">
                <p:stCondLst>
                  <p:cond evt="onClick" delay="0">
                    <p:tgtEl>
                      <p:spTgt spid="2139"/>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0" presetClass="path" presetSubtype="0" accel="50000" decel="50000" fill="hold" nodeType="clickEffect">
                                  <p:stCondLst>
                                    <p:cond delay="0"/>
                                  </p:stCondLst>
                                  <p:childTnLst>
                                    <p:animMotion origin="layout" path="M 2.5E-6 3.7037E-6 L 0.01146 -0.75996 " pathEditMode="relative" rAng="0" ptsTypes="AA">
                                      <p:cBhvr>
                                        <p:cTn id="20" dur="2000" fill="hold"/>
                                        <p:tgtEl>
                                          <p:spTgt spid="2129"/>
                                        </p:tgtEl>
                                        <p:attrNameLst>
                                          <p:attrName>ppt_x</p:attrName>
                                          <p:attrName>ppt_y</p:attrName>
                                        </p:attrNameLst>
                                      </p:cBhvr>
                                      <p:rCtr x="573" y="-38009"/>
                                    </p:animMotion>
                                  </p:childTnLst>
                                </p:cTn>
                              </p:par>
                              <p:par>
                                <p:cTn id="21" presetID="0" presetClass="path" presetSubtype="0" accel="50000" decel="50000" fill="hold" nodeType="withEffect">
                                  <p:stCondLst>
                                    <p:cond delay="0"/>
                                  </p:stCondLst>
                                  <p:childTnLst>
                                    <p:animMotion origin="layout" path="M 5.55556E-7 2.96296E-6 L 0.01215 -0.77176 " pathEditMode="relative" rAng="0" ptsTypes="AA">
                                      <p:cBhvr>
                                        <p:cTn id="22" dur="2000" fill="hold"/>
                                        <p:tgtEl>
                                          <p:spTgt spid="2139"/>
                                        </p:tgtEl>
                                        <p:attrNameLst>
                                          <p:attrName>ppt_x</p:attrName>
                                          <p:attrName>ppt_y</p:attrName>
                                        </p:attrNameLst>
                                      </p:cBhvr>
                                      <p:rCtr x="608" y="-38588"/>
                                    </p:animMotion>
                                  </p:childTnLst>
                                </p:cTn>
                              </p:par>
                            </p:childTnLst>
                          </p:cTn>
                        </p:par>
                      </p:childTnLst>
                    </p:cTn>
                  </p:par>
                </p:childTnLst>
              </p:cTn>
              <p:nextCondLst>
                <p:cond evt="onClick" delay="0">
                  <p:tgtEl>
                    <p:spTgt spid="2139"/>
                  </p:tgtEl>
                </p:cond>
              </p:nextCondLst>
            </p:seq>
            <p:seq concurrent="1" nextAc="seek">
              <p:cTn id="23" restart="whenNotActive" fill="hold" evtFilter="cancelBubble" nodeType="interactiveSeq">
                <p:stCondLst>
                  <p:cond evt="onClick" delay="0">
                    <p:tgtEl>
                      <p:spTgt spid="2140"/>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0" presetClass="path" presetSubtype="0" accel="50000" decel="50000" fill="hold" nodeType="clickEffect">
                                  <p:stCondLst>
                                    <p:cond delay="0"/>
                                  </p:stCondLst>
                                  <p:childTnLst>
                                    <p:animMotion origin="layout" path="M 0.0 0.0 L 0.0 -0.46161 " pathEditMode="relative" ptsTypes="AA">
                                      <p:cBhvr>
                                        <p:cTn id="27" dur="2000" fill="hold"/>
                                        <p:tgtEl>
                                          <p:spTgt spid="2130"/>
                                        </p:tgtEl>
                                        <p:attrNameLst>
                                          <p:attrName>ppt_x</p:attrName>
                                          <p:attrName>ppt_y</p:attrName>
                                        </p:attrNameLst>
                                      </p:cBhvr>
                                    </p:animMotion>
                                  </p:childTnLst>
                                </p:cTn>
                              </p:par>
                              <p:par>
                                <p:cTn id="28" presetID="0" presetClass="path" presetSubtype="0" accel="50000" decel="50000" fill="hold" nodeType="withEffect">
                                  <p:stCondLst>
                                    <p:cond delay="0"/>
                                  </p:stCondLst>
                                  <p:childTnLst>
                                    <p:animMotion origin="layout" path="M 0.0 0.0 L 0.0 -0.46161 " pathEditMode="relative" ptsTypes="AA">
                                      <p:cBhvr>
                                        <p:cTn id="29" dur="2000" fill="hold"/>
                                        <p:tgtEl>
                                          <p:spTgt spid="2140"/>
                                        </p:tgtEl>
                                        <p:attrNameLst>
                                          <p:attrName>ppt_x</p:attrName>
                                          <p:attrName>ppt_y</p:attrName>
                                        </p:attrNameLst>
                                      </p:cBhvr>
                                    </p:animMotion>
                                  </p:childTnLst>
                                </p:cTn>
                              </p:par>
                            </p:childTnLst>
                          </p:cTn>
                        </p:par>
                      </p:childTnLst>
                    </p:cTn>
                  </p:par>
                </p:childTnLst>
              </p:cTn>
              <p:nextCondLst>
                <p:cond evt="onClick" delay="0">
                  <p:tgtEl>
                    <p:spTgt spid="2140"/>
                  </p:tgtEl>
                </p:cond>
              </p:nextCondLst>
            </p:seq>
            <p:seq concurrent="1" nextAc="seek">
              <p:cTn id="30" restart="whenNotActive" fill="hold" evtFilter="cancelBubble" nodeType="interactiveSeq">
                <p:stCondLst>
                  <p:cond evt="onClick" delay="0">
                    <p:tgtEl>
                      <p:spTgt spid="2141"/>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0" presetClass="path" presetSubtype="0" accel="50000" decel="50000" fill="hold" nodeType="clickEffect">
                                  <p:stCondLst>
                                    <p:cond delay="0"/>
                                  </p:stCondLst>
                                  <p:childTnLst>
                                    <p:animMotion origin="layout" path="M 0.0 0.0 L 0.0 -0.46161 " pathEditMode="relative" ptsTypes="AA">
                                      <p:cBhvr>
                                        <p:cTn id="34" dur="2000" fill="hold"/>
                                        <p:tgtEl>
                                          <p:spTgt spid="2131"/>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0 0.0 L 0.0 -0.46161 " pathEditMode="relative" ptsTypes="AA">
                                      <p:cBhvr>
                                        <p:cTn id="36" dur="2000" fill="hold"/>
                                        <p:tgtEl>
                                          <p:spTgt spid="2141"/>
                                        </p:tgtEl>
                                        <p:attrNameLst>
                                          <p:attrName>ppt_x</p:attrName>
                                          <p:attrName>ppt_y</p:attrName>
                                        </p:attrNameLst>
                                      </p:cBhvr>
                                    </p:animMotion>
                                  </p:childTnLst>
                                </p:cTn>
                              </p:par>
                            </p:childTnLst>
                          </p:cTn>
                        </p:par>
                      </p:childTnLst>
                    </p:cTn>
                  </p:par>
                </p:childTnLst>
              </p:cTn>
              <p:nextCondLst>
                <p:cond evt="onClick" delay="0">
                  <p:tgtEl>
                    <p:spTgt spid="2141"/>
                  </p:tgtEl>
                </p:cond>
              </p:nextCondLst>
            </p:seq>
            <p:seq concurrent="1" nextAc="seek">
              <p:cTn id="37" restart="whenNotActive" fill="hold" evtFilter="cancelBubble" nodeType="interactiveSeq">
                <p:stCondLst>
                  <p:cond evt="onClick" delay="0">
                    <p:tgtEl>
                      <p:spTgt spid="2142"/>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0" presetClass="path" presetSubtype="0" accel="50000" decel="50000" fill="hold" nodeType="clickEffect">
                                  <p:stCondLst>
                                    <p:cond delay="0"/>
                                  </p:stCondLst>
                                  <p:childTnLst>
                                    <p:animMotion origin="layout" path="M 0.0 0.0 L 0.0 -0.46161 " pathEditMode="relative" ptsTypes="AA">
                                      <p:cBhvr>
                                        <p:cTn id="41" dur="2000" fill="hold"/>
                                        <p:tgtEl>
                                          <p:spTgt spid="2132"/>
                                        </p:tgtEl>
                                        <p:attrNameLst>
                                          <p:attrName>ppt_x</p:attrName>
                                          <p:attrName>ppt_y</p:attrName>
                                        </p:attrNameLst>
                                      </p:cBhvr>
                                    </p:animMotion>
                                  </p:childTnLst>
                                </p:cTn>
                              </p:par>
                              <p:par>
                                <p:cTn id="42" presetID="0" presetClass="path" presetSubtype="0" accel="50000" decel="50000" fill="hold" nodeType="withEffect">
                                  <p:stCondLst>
                                    <p:cond delay="0"/>
                                  </p:stCondLst>
                                  <p:childTnLst>
                                    <p:animMotion origin="layout" path="M 0.0 0.0 L 0.0 -0.46161 " pathEditMode="relative" ptsTypes="AA">
                                      <p:cBhvr>
                                        <p:cTn id="43" dur="2000" fill="hold"/>
                                        <p:tgtEl>
                                          <p:spTgt spid="2142"/>
                                        </p:tgtEl>
                                        <p:attrNameLst>
                                          <p:attrName>ppt_x</p:attrName>
                                          <p:attrName>ppt_y</p:attrName>
                                        </p:attrNameLst>
                                      </p:cBhvr>
                                    </p:animMotion>
                                  </p:childTnLst>
                                </p:cTn>
                              </p:par>
                            </p:childTnLst>
                          </p:cTn>
                        </p:par>
                      </p:childTnLst>
                    </p:cTn>
                  </p:par>
                </p:childTnLst>
              </p:cTn>
              <p:nextCondLst>
                <p:cond evt="onClick" delay="0">
                  <p:tgtEl>
                    <p:spTgt spid="2142"/>
                  </p:tgtEl>
                </p:cond>
              </p:nextCondLst>
            </p:seq>
            <p:seq concurrent="1" nextAc="seek">
              <p:cTn id="44" restart="whenNotActive" fill="hold" evtFilter="cancelBubble" nodeType="interactiveSeq">
                <p:stCondLst>
                  <p:cond evt="onClick" delay="0">
                    <p:tgtEl>
                      <p:spTgt spid="214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0" presetClass="path" presetSubtype="0" accel="50000" decel="50000" fill="hold" nodeType="clickEffect">
                                  <p:stCondLst>
                                    <p:cond delay="0"/>
                                  </p:stCondLst>
                                  <p:childTnLst>
                                    <p:animMotion origin="layout" path="M 2.5E-6 3.7037E-6 L 0.01007 -0.46621 " pathEditMode="relative" rAng="0" ptsTypes="AA">
                                      <p:cBhvr>
                                        <p:cTn id="48" dur="2000" fill="hold"/>
                                        <p:tgtEl>
                                          <p:spTgt spid="2133"/>
                                        </p:tgtEl>
                                        <p:attrNameLst>
                                          <p:attrName>ppt_x</p:attrName>
                                          <p:attrName>ppt_y</p:attrName>
                                        </p:attrNameLst>
                                      </p:cBhvr>
                                      <p:rCtr x="503" y="-23310"/>
                                    </p:animMotion>
                                  </p:childTnLst>
                                </p:cTn>
                              </p:par>
                              <p:par>
                                <p:cTn id="49" presetID="0" presetClass="path" presetSubtype="0" accel="50000" decel="50000" fill="hold" nodeType="withEffect">
                                  <p:stCondLst>
                                    <p:cond delay="0"/>
                                  </p:stCondLst>
                                  <p:childTnLst>
                                    <p:animMotion origin="layout" path="M 5.55556E-7 2.96296E-6 L 0.01094 -0.45695 " pathEditMode="relative" rAng="0" ptsTypes="AA">
                                      <p:cBhvr>
                                        <p:cTn id="50" dur="2000" fill="hold"/>
                                        <p:tgtEl>
                                          <p:spTgt spid="2143"/>
                                        </p:tgtEl>
                                        <p:attrNameLst>
                                          <p:attrName>ppt_x</p:attrName>
                                          <p:attrName>ppt_y</p:attrName>
                                        </p:attrNameLst>
                                      </p:cBhvr>
                                      <p:rCtr x="538" y="-22847"/>
                                    </p:animMotion>
                                  </p:childTnLst>
                                </p:cTn>
                              </p:par>
                            </p:childTnLst>
                          </p:cTn>
                        </p:par>
                      </p:childTnLst>
                    </p:cTn>
                  </p:par>
                </p:childTnLst>
              </p:cTn>
              <p:nextCondLst>
                <p:cond evt="onClick" delay="0">
                  <p:tgtEl>
                    <p:spTgt spid="2143"/>
                  </p:tgtEl>
                </p:cond>
              </p:nextCondLst>
            </p:seq>
            <p:seq concurrent="1" nextAc="seek">
              <p:cTn id="51" restart="whenNotActive" fill="hold" evtFilter="cancelBubble" nodeType="interactiveSeq">
                <p:stCondLst>
                  <p:cond evt="onClick" delay="0">
                    <p:tgtEl>
                      <p:spTgt spid="2144"/>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0" presetClass="path" presetSubtype="0" accel="50000" decel="50000" fill="hold" nodeType="clickEffect">
                                  <p:stCondLst>
                                    <p:cond delay="0"/>
                                  </p:stCondLst>
                                  <p:childTnLst>
                                    <p:animMotion origin="layout" path="M 1.94444E-6 3.7037E-6 L 0.01788 -0.75996 " pathEditMode="relative" rAng="0" ptsTypes="AA">
                                      <p:cBhvr>
                                        <p:cTn id="55" dur="2000" fill="hold"/>
                                        <p:tgtEl>
                                          <p:spTgt spid="2134"/>
                                        </p:tgtEl>
                                        <p:attrNameLst>
                                          <p:attrName>ppt_x</p:attrName>
                                          <p:attrName>ppt_y</p:attrName>
                                        </p:attrNameLst>
                                      </p:cBhvr>
                                      <p:rCtr x="885" y="-38009"/>
                                    </p:animMotion>
                                  </p:childTnLst>
                                </p:cTn>
                              </p:par>
                              <p:par>
                                <p:cTn id="56" presetID="0" presetClass="path" presetSubtype="0" accel="50000" decel="50000" fill="hold" nodeType="withEffect">
                                  <p:stCondLst>
                                    <p:cond delay="0"/>
                                  </p:stCondLst>
                                  <p:childTnLst>
                                    <p:animMotion origin="layout" path="M 3.61111E-6 2.96296E-6 L 0.01892 -0.7507 " pathEditMode="relative" rAng="0" ptsTypes="AA">
                                      <p:cBhvr>
                                        <p:cTn id="57" dur="2000" fill="hold"/>
                                        <p:tgtEl>
                                          <p:spTgt spid="2144"/>
                                        </p:tgtEl>
                                        <p:attrNameLst>
                                          <p:attrName>ppt_x</p:attrName>
                                          <p:attrName>ppt_y</p:attrName>
                                        </p:attrNameLst>
                                      </p:cBhvr>
                                      <p:rCtr x="938" y="-37546"/>
                                    </p:animMotion>
                                  </p:childTnLst>
                                </p:cTn>
                              </p:par>
                            </p:childTnLst>
                          </p:cTn>
                        </p:par>
                      </p:childTnLst>
                    </p:cTn>
                  </p:par>
                </p:childTnLst>
              </p:cTn>
              <p:nextCondLst>
                <p:cond evt="onClick" delay="0">
                  <p:tgtEl>
                    <p:spTgt spid="2144"/>
                  </p:tgtEl>
                </p:cond>
              </p:nextCondLst>
            </p:seq>
            <p:seq concurrent="1" nextAc="seek">
              <p:cTn id="58" restart="whenNotActive" fill="hold" evtFilter="cancelBubble" nodeType="interactiveSeq">
                <p:stCondLst>
                  <p:cond evt="onClick" delay="0">
                    <p:tgtEl>
                      <p:spTgt spid="2145"/>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0" presetClass="path" presetSubtype="0" accel="50000" decel="50000" fill="hold" nodeType="clickEffect">
                                  <p:stCondLst>
                                    <p:cond delay="0"/>
                                  </p:stCondLst>
                                  <p:childTnLst>
                                    <p:animMotion origin="layout" path="M 0.0 0.0 L 0.0 -0.46161 " pathEditMode="relative" ptsTypes="AA">
                                      <p:cBhvr>
                                        <p:cTn id="62" dur="2000" fill="hold"/>
                                        <p:tgtEl>
                                          <p:spTgt spid="2135"/>
                                        </p:tgtEl>
                                        <p:attrNameLst>
                                          <p:attrName>ppt_x</p:attrName>
                                          <p:attrName>ppt_y</p:attrName>
                                        </p:attrNameLst>
                                      </p:cBhvr>
                                    </p:animMotion>
                                  </p:childTnLst>
                                </p:cTn>
                              </p:par>
                              <p:par>
                                <p:cTn id="63" presetID="0" presetClass="path" presetSubtype="0" accel="50000" decel="50000" fill="hold" nodeType="withEffect">
                                  <p:stCondLst>
                                    <p:cond delay="0"/>
                                  </p:stCondLst>
                                  <p:childTnLst>
                                    <p:animMotion origin="layout" path="M 0.0 0.0 L 0.0 -0.46161 " pathEditMode="relative" ptsTypes="AA">
                                      <p:cBhvr>
                                        <p:cTn id="64" dur="2000" fill="hold"/>
                                        <p:tgtEl>
                                          <p:spTgt spid="2145"/>
                                        </p:tgtEl>
                                        <p:attrNameLst>
                                          <p:attrName>ppt_x</p:attrName>
                                          <p:attrName>ppt_y</p:attrName>
                                        </p:attrNameLst>
                                      </p:cBhvr>
                                    </p:animMotion>
                                  </p:childTnLst>
                                </p:cTn>
                              </p:par>
                            </p:childTnLst>
                          </p:cTn>
                        </p:par>
                      </p:childTnLst>
                    </p:cTn>
                  </p:par>
                </p:childTnLst>
              </p:cTn>
              <p:nextCondLst>
                <p:cond evt="onClick" delay="0">
                  <p:tgtEl>
                    <p:spTgt spid="2145"/>
                  </p:tgtEl>
                </p:cond>
              </p:nextCondLst>
            </p:seq>
            <p:seq concurrent="1" nextAc="seek">
              <p:cTn id="65" restart="whenNotActive" fill="hold" evtFilter="cancelBubble" nodeType="interactiveSeq">
                <p:stCondLst>
                  <p:cond evt="onClick" delay="0">
                    <p:tgtEl>
                      <p:spTgt spid="2146"/>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0" presetClass="path" presetSubtype="0" accel="50000" decel="50000" fill="hold" nodeType="clickEffect">
                                  <p:stCondLst>
                                    <p:cond delay="0"/>
                                  </p:stCondLst>
                                  <p:childTnLst>
                                    <p:animMotion origin="layout" path="M 0.0 0.0 L 0.0 -0.46161 " pathEditMode="relative" ptsTypes="AA">
                                      <p:cBhvr>
                                        <p:cTn id="69" dur="2000" fill="hold"/>
                                        <p:tgtEl>
                                          <p:spTgt spid="2136"/>
                                        </p:tgtEl>
                                        <p:attrNameLst>
                                          <p:attrName>ppt_x</p:attrName>
                                          <p:attrName>ppt_y</p:attrName>
                                        </p:attrNameLst>
                                      </p:cBhvr>
                                    </p:animMotion>
                                  </p:childTnLst>
                                </p:cTn>
                              </p:par>
                              <p:par>
                                <p:cTn id="70" presetID="0" presetClass="path" presetSubtype="0" accel="50000" decel="50000" fill="hold" nodeType="withEffect">
                                  <p:stCondLst>
                                    <p:cond delay="0"/>
                                  </p:stCondLst>
                                  <p:childTnLst>
                                    <p:animMotion origin="layout" path="M 0.0 0.0 L 0.0 -0.46161 " pathEditMode="relative" ptsTypes="AA">
                                      <p:cBhvr>
                                        <p:cTn id="71" dur="2000" fill="hold"/>
                                        <p:tgtEl>
                                          <p:spTgt spid="2146"/>
                                        </p:tgtEl>
                                        <p:attrNameLst>
                                          <p:attrName>ppt_x</p:attrName>
                                          <p:attrName>ppt_y</p:attrName>
                                        </p:attrNameLst>
                                      </p:cBhvr>
                                    </p:animMotion>
                                  </p:childTnLst>
                                </p:cTn>
                              </p:par>
                            </p:childTnLst>
                          </p:cTn>
                        </p:par>
                      </p:childTnLst>
                    </p:cTn>
                  </p:par>
                </p:childTnLst>
              </p:cTn>
              <p:nextCondLst>
                <p:cond evt="onClick" delay="0">
                  <p:tgtEl>
                    <p:spTgt spid="2146"/>
                  </p:tgtEl>
                </p:cond>
              </p:nextCondLst>
            </p:seq>
            <p:seq concurrent="1" nextAc="seek">
              <p:cTn id="72" restart="whenNotActive" fill="hold" evtFilter="cancelBubble" nodeType="interactiveSeq">
                <p:stCondLst>
                  <p:cond evt="onClick" delay="0">
                    <p:tgtEl>
                      <p:spTgt spid="2157"/>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0" presetClass="path" presetSubtype="0" accel="50000" decel="50000" fill="hold" nodeType="clickEffect">
                                  <p:stCondLst>
                                    <p:cond delay="0"/>
                                  </p:stCondLst>
                                  <p:childTnLst>
                                    <p:animMotion origin="layout" path="M 0.0 0.0 L 0.0 -0.46161 " pathEditMode="relative" ptsTypes="AA">
                                      <p:cBhvr>
                                        <p:cTn id="76" dur="2000" fill="hold"/>
                                        <p:tgtEl>
                                          <p:spTgt spid="2147"/>
                                        </p:tgtEl>
                                        <p:attrNameLst>
                                          <p:attrName>ppt_x</p:attrName>
                                          <p:attrName>ppt_y</p:attrName>
                                        </p:attrNameLst>
                                      </p:cBhvr>
                                    </p:animMotion>
                                  </p:childTnLst>
                                </p:cTn>
                              </p:par>
                              <p:par>
                                <p:cTn id="77" presetID="0" presetClass="path" presetSubtype="0" accel="50000" decel="50000" fill="hold" nodeType="withEffect">
                                  <p:stCondLst>
                                    <p:cond delay="0"/>
                                  </p:stCondLst>
                                  <p:childTnLst>
                                    <p:animMotion origin="layout" path="M 0.0 0.0 L 0.0 -0.46161 " pathEditMode="relative" ptsTypes="AA">
                                      <p:cBhvr>
                                        <p:cTn id="78" dur="2000" fill="hold"/>
                                        <p:tgtEl>
                                          <p:spTgt spid="2157"/>
                                        </p:tgtEl>
                                        <p:attrNameLst>
                                          <p:attrName>ppt_x</p:attrName>
                                          <p:attrName>ppt_y</p:attrName>
                                        </p:attrNameLst>
                                      </p:cBhvr>
                                    </p:animMotion>
                                  </p:childTnLst>
                                </p:cTn>
                              </p:par>
                            </p:childTnLst>
                          </p:cTn>
                        </p:par>
                      </p:childTnLst>
                    </p:cTn>
                  </p:par>
                </p:childTnLst>
              </p:cTn>
              <p:nextCondLst>
                <p:cond evt="onClick" delay="0">
                  <p:tgtEl>
                    <p:spTgt spid="2157"/>
                  </p:tgtEl>
                </p:cond>
              </p:nextCondLst>
            </p:seq>
            <p:seq concurrent="1" nextAc="seek">
              <p:cTn id="79" restart="whenNotActive" fill="hold" evtFilter="cancelBubble" nodeType="interactiveSeq">
                <p:stCondLst>
                  <p:cond evt="onClick" delay="0">
                    <p:tgtEl>
                      <p:spTgt spid="2158"/>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0" presetClass="path" presetSubtype="0" accel="50000" decel="50000" fill="hold" nodeType="clickEffect">
                                  <p:stCondLst>
                                    <p:cond delay="0"/>
                                  </p:stCondLst>
                                  <p:childTnLst>
                                    <p:animMotion origin="layout" path="M 0.0 0.0 L 0.0 -0.46161 " pathEditMode="relative" ptsTypes="AA">
                                      <p:cBhvr>
                                        <p:cTn id="83" dur="2000" fill="hold"/>
                                        <p:tgtEl>
                                          <p:spTgt spid="2148"/>
                                        </p:tgtEl>
                                        <p:attrNameLst>
                                          <p:attrName>ppt_x</p:attrName>
                                          <p:attrName>ppt_y</p:attrName>
                                        </p:attrNameLst>
                                      </p:cBhvr>
                                    </p:animMotion>
                                  </p:childTnLst>
                                </p:cTn>
                              </p:par>
                              <p:par>
                                <p:cTn id="84" presetID="0" presetClass="path" presetSubtype="0" accel="50000" decel="50000" fill="hold" nodeType="withEffect">
                                  <p:stCondLst>
                                    <p:cond delay="0"/>
                                  </p:stCondLst>
                                  <p:childTnLst>
                                    <p:animMotion origin="layout" path="M 0.0 0.0 L 0.0 -0.46161 " pathEditMode="relative" ptsTypes="AA">
                                      <p:cBhvr>
                                        <p:cTn id="85" dur="2000" fill="hold"/>
                                        <p:tgtEl>
                                          <p:spTgt spid="2158"/>
                                        </p:tgtEl>
                                        <p:attrNameLst>
                                          <p:attrName>ppt_x</p:attrName>
                                          <p:attrName>ppt_y</p:attrName>
                                        </p:attrNameLst>
                                      </p:cBhvr>
                                    </p:animMotion>
                                  </p:childTnLst>
                                </p:cTn>
                              </p:par>
                            </p:childTnLst>
                          </p:cTn>
                        </p:par>
                      </p:childTnLst>
                    </p:cTn>
                  </p:par>
                </p:childTnLst>
              </p:cTn>
              <p:nextCondLst>
                <p:cond evt="onClick" delay="0">
                  <p:tgtEl>
                    <p:spTgt spid="2158"/>
                  </p:tgtEl>
                </p:cond>
              </p:nextCondLst>
            </p:seq>
            <p:seq concurrent="1" nextAc="seek">
              <p:cTn id="86" restart="whenNotActive" fill="hold" evtFilter="cancelBubble" nodeType="interactiveSeq">
                <p:stCondLst>
                  <p:cond evt="onClick" delay="0">
                    <p:tgtEl>
                      <p:spTgt spid="2159"/>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0" presetClass="path" presetSubtype="0" accel="50000" decel="50000" fill="hold" nodeType="clickEffect">
                                  <p:stCondLst>
                                    <p:cond delay="0"/>
                                  </p:stCondLst>
                                  <p:childTnLst>
                                    <p:animMotion origin="layout" path="M -5.55556E-7 -2.22222E-6 L 0.00035 -0.45717 " pathEditMode="relative" rAng="0" ptsTypes="AA">
                                      <p:cBhvr>
                                        <p:cTn id="90" dur="2000" fill="hold"/>
                                        <p:tgtEl>
                                          <p:spTgt spid="2149"/>
                                        </p:tgtEl>
                                        <p:attrNameLst>
                                          <p:attrName>ppt_x</p:attrName>
                                          <p:attrName>ppt_y</p:attrName>
                                        </p:attrNameLst>
                                      </p:cBhvr>
                                      <p:rCtr x="17" y="-22870"/>
                                    </p:animMotion>
                                  </p:childTnLst>
                                </p:cTn>
                              </p:par>
                              <p:par>
                                <p:cTn id="91" presetID="0" presetClass="path" presetSubtype="0" accel="50000" decel="50000" fill="hold" nodeType="withEffect">
                                  <p:stCondLst>
                                    <p:cond delay="0"/>
                                  </p:stCondLst>
                                  <p:childTnLst>
                                    <p:animMotion origin="layout" path="M 0.0 0.0 L 0.0 -0.46161 " pathEditMode="relative" ptsTypes="AA">
                                      <p:cBhvr>
                                        <p:cTn id="92" dur="2000" fill="hold"/>
                                        <p:tgtEl>
                                          <p:spTgt spid="2159"/>
                                        </p:tgtEl>
                                        <p:attrNameLst>
                                          <p:attrName>ppt_x</p:attrName>
                                          <p:attrName>ppt_y</p:attrName>
                                        </p:attrNameLst>
                                      </p:cBhvr>
                                    </p:animMotion>
                                  </p:childTnLst>
                                </p:cTn>
                              </p:par>
                            </p:childTnLst>
                          </p:cTn>
                        </p:par>
                      </p:childTnLst>
                    </p:cTn>
                  </p:par>
                </p:childTnLst>
              </p:cTn>
              <p:nextCondLst>
                <p:cond evt="onClick" delay="0">
                  <p:tgtEl>
                    <p:spTgt spid="2159"/>
                  </p:tgtEl>
                </p:cond>
              </p:nextCondLst>
            </p:seq>
            <p:seq concurrent="1" nextAc="seek">
              <p:cTn id="93" restart="whenNotActive" fill="hold" evtFilter="cancelBubble" nodeType="interactiveSeq">
                <p:stCondLst>
                  <p:cond evt="onClick" delay="0">
                    <p:tgtEl>
                      <p:spTgt spid="2160"/>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0" presetClass="path" presetSubtype="0" accel="50000" decel="50000" fill="hold" nodeType="clickEffect">
                                  <p:stCondLst>
                                    <p:cond delay="0"/>
                                  </p:stCondLst>
                                  <p:childTnLst>
                                    <p:animMotion origin="layout" path="M 8.33333E-7 4.07407E-6 L 0.0467 -0.62524 " pathEditMode="relative" rAng="0" ptsTypes="AA">
                                      <p:cBhvr>
                                        <p:cTn id="97" dur="2000" fill="hold"/>
                                        <p:tgtEl>
                                          <p:spTgt spid="2150"/>
                                        </p:tgtEl>
                                        <p:attrNameLst>
                                          <p:attrName>ppt_x</p:attrName>
                                          <p:attrName>ppt_y</p:attrName>
                                        </p:attrNameLst>
                                      </p:cBhvr>
                                      <p:rCtr x="2326" y="-31273"/>
                                    </p:animMotion>
                                  </p:childTnLst>
                                </p:cTn>
                              </p:par>
                              <p:par>
                                <p:cTn id="98" presetID="0" presetClass="path" presetSubtype="0" accel="50000" decel="50000" fill="hold" nodeType="withEffect">
                                  <p:stCondLst>
                                    <p:cond delay="0"/>
                                  </p:stCondLst>
                                  <p:childTnLst>
                                    <p:animMotion origin="layout" path="M -1.38889E-6 4.07407E-6 L 0.03438 -0.61899 " pathEditMode="relative" rAng="0" ptsTypes="AA">
                                      <p:cBhvr>
                                        <p:cTn id="99" dur="2000" fill="hold"/>
                                        <p:tgtEl>
                                          <p:spTgt spid="2160"/>
                                        </p:tgtEl>
                                        <p:attrNameLst>
                                          <p:attrName>ppt_x</p:attrName>
                                          <p:attrName>ppt_y</p:attrName>
                                        </p:attrNameLst>
                                      </p:cBhvr>
                                      <p:rCtr x="1719" y="-30949"/>
                                    </p:animMotion>
                                  </p:childTnLst>
                                </p:cTn>
                              </p:par>
                            </p:childTnLst>
                          </p:cTn>
                        </p:par>
                      </p:childTnLst>
                    </p:cTn>
                  </p:par>
                </p:childTnLst>
              </p:cTn>
              <p:nextCondLst>
                <p:cond evt="onClick" delay="0">
                  <p:tgtEl>
                    <p:spTgt spid="2160"/>
                  </p:tgtEl>
                </p:cond>
              </p:nextCondLst>
            </p:seq>
            <p:seq concurrent="1" nextAc="seek">
              <p:cTn id="100" restart="whenNotActive" fill="hold" evtFilter="cancelBubble" nodeType="interactiveSeq">
                <p:stCondLst>
                  <p:cond evt="onClick" delay="0">
                    <p:tgtEl>
                      <p:spTgt spid="216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0" presetClass="path" presetSubtype="0" accel="50000" decel="50000" fill="hold" nodeType="clickEffect">
                                  <p:stCondLst>
                                    <p:cond delay="0"/>
                                  </p:stCondLst>
                                  <p:childTnLst>
                                    <p:animMotion origin="layout" path="M 0.0 0.0 L 0.0 -0.46161 " pathEditMode="relative" ptsTypes="AA">
                                      <p:cBhvr>
                                        <p:cTn id="104" dur="2000" fill="hold"/>
                                        <p:tgtEl>
                                          <p:spTgt spid="2151"/>
                                        </p:tgtEl>
                                        <p:attrNameLst>
                                          <p:attrName>ppt_x</p:attrName>
                                          <p:attrName>ppt_y</p:attrName>
                                        </p:attrNameLst>
                                      </p:cBhvr>
                                    </p:animMotion>
                                  </p:childTnLst>
                                </p:cTn>
                              </p:par>
                              <p:par>
                                <p:cTn id="105" presetID="0" presetClass="path" presetSubtype="0" accel="50000" decel="50000" fill="hold" nodeType="withEffect">
                                  <p:stCondLst>
                                    <p:cond delay="0"/>
                                  </p:stCondLst>
                                  <p:childTnLst>
                                    <p:animMotion origin="layout" path="M 0.0 0.0 L 0.0 -0.46161 " pathEditMode="relative" ptsTypes="AA">
                                      <p:cBhvr>
                                        <p:cTn id="106" dur="2000" fill="hold"/>
                                        <p:tgtEl>
                                          <p:spTgt spid="2161"/>
                                        </p:tgtEl>
                                        <p:attrNameLst>
                                          <p:attrName>ppt_x</p:attrName>
                                          <p:attrName>ppt_y</p:attrName>
                                        </p:attrNameLst>
                                      </p:cBhvr>
                                    </p:animMotion>
                                  </p:childTnLst>
                                </p:cTn>
                              </p:par>
                            </p:childTnLst>
                          </p:cTn>
                        </p:par>
                      </p:childTnLst>
                    </p:cTn>
                  </p:par>
                </p:childTnLst>
              </p:cTn>
              <p:nextCondLst>
                <p:cond evt="onClick" delay="0">
                  <p:tgtEl>
                    <p:spTgt spid="2161"/>
                  </p:tgtEl>
                </p:cond>
              </p:nextCondLst>
            </p:seq>
            <p:seq concurrent="1" nextAc="seek">
              <p:cTn id="107" restart="whenNotActive" fill="hold" evtFilter="cancelBubble" nodeType="interactiveSeq">
                <p:stCondLst>
                  <p:cond evt="onClick" delay="0">
                    <p:tgtEl>
                      <p:spTgt spid="2162"/>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0" presetClass="path" presetSubtype="0" accel="50000" decel="50000" fill="hold" nodeType="clickEffect">
                                  <p:stCondLst>
                                    <p:cond delay="0"/>
                                  </p:stCondLst>
                                  <p:childTnLst>
                                    <p:animMotion origin="layout" path="M 0.0 0.0 L 0.0 -0.46161 " pathEditMode="relative" ptsTypes="AA">
                                      <p:cBhvr>
                                        <p:cTn id="111" dur="2000" fill="hold"/>
                                        <p:tgtEl>
                                          <p:spTgt spid="2152"/>
                                        </p:tgtEl>
                                        <p:attrNameLst>
                                          <p:attrName>ppt_x</p:attrName>
                                          <p:attrName>ppt_y</p:attrName>
                                        </p:attrNameLst>
                                      </p:cBhvr>
                                    </p:animMotion>
                                  </p:childTnLst>
                                </p:cTn>
                              </p:par>
                              <p:par>
                                <p:cTn id="112" presetID="0" presetClass="path" presetSubtype="0" accel="50000" decel="50000" fill="hold" nodeType="withEffect">
                                  <p:stCondLst>
                                    <p:cond delay="0"/>
                                  </p:stCondLst>
                                  <p:childTnLst>
                                    <p:animMotion origin="layout" path="M 0.0 0.0 L 0.0 -0.46161 " pathEditMode="relative" ptsTypes="AA">
                                      <p:cBhvr>
                                        <p:cTn id="113" dur="2000" fill="hold"/>
                                        <p:tgtEl>
                                          <p:spTgt spid="2162"/>
                                        </p:tgtEl>
                                        <p:attrNameLst>
                                          <p:attrName>ppt_x</p:attrName>
                                          <p:attrName>ppt_y</p:attrName>
                                        </p:attrNameLst>
                                      </p:cBhvr>
                                    </p:animMotion>
                                  </p:childTnLst>
                                </p:cTn>
                              </p:par>
                            </p:childTnLst>
                          </p:cTn>
                        </p:par>
                      </p:childTnLst>
                    </p:cTn>
                  </p:par>
                </p:childTnLst>
              </p:cTn>
              <p:nextCondLst>
                <p:cond evt="onClick" delay="0">
                  <p:tgtEl>
                    <p:spTgt spid="2162"/>
                  </p:tgtEl>
                </p:cond>
              </p:nextCondLst>
            </p:seq>
            <p:seq concurrent="1" nextAc="seek">
              <p:cTn id="114" restart="whenNotActive" fill="hold" evtFilter="cancelBubble" nodeType="interactiveSeq">
                <p:stCondLst>
                  <p:cond evt="onClick" delay="0">
                    <p:tgtEl>
                      <p:spTgt spid="2163"/>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0" presetClass="path" presetSubtype="0" accel="50000" decel="50000" fill="hold" nodeType="clickEffect">
                                  <p:stCondLst>
                                    <p:cond delay="0"/>
                                  </p:stCondLst>
                                  <p:childTnLst>
                                    <p:animMotion origin="layout" path="M -3.33333E-6 3.7037E-7 L -0.0151 -0.61829 " pathEditMode="relative" rAng="0" ptsTypes="AA">
                                      <p:cBhvr>
                                        <p:cTn id="118" dur="2000" fill="hold"/>
                                        <p:tgtEl>
                                          <p:spTgt spid="2153"/>
                                        </p:tgtEl>
                                        <p:attrNameLst>
                                          <p:attrName>ppt_x</p:attrName>
                                          <p:attrName>ppt_y</p:attrName>
                                        </p:attrNameLst>
                                      </p:cBhvr>
                                      <p:rCtr x="-764" y="-30926"/>
                                    </p:animMotion>
                                  </p:childTnLst>
                                </p:cTn>
                              </p:par>
                              <p:par>
                                <p:cTn id="119" presetID="0" presetClass="path" presetSubtype="0" accel="50000" decel="50000" fill="hold" nodeType="withEffect">
                                  <p:stCondLst>
                                    <p:cond delay="0"/>
                                  </p:stCondLst>
                                  <p:childTnLst>
                                    <p:animMotion origin="layout" path="M -1.94444E-6 -1.85185E-6 L -0.0184 -0.60926 " pathEditMode="relative" rAng="0" ptsTypes="AA">
                                      <p:cBhvr>
                                        <p:cTn id="120" dur="2000" fill="hold"/>
                                        <p:tgtEl>
                                          <p:spTgt spid="2163"/>
                                        </p:tgtEl>
                                        <p:attrNameLst>
                                          <p:attrName>ppt_x</p:attrName>
                                          <p:attrName>ppt_y</p:attrName>
                                        </p:attrNameLst>
                                      </p:cBhvr>
                                      <p:rCtr x="-920" y="-30463"/>
                                    </p:animMotion>
                                  </p:childTnLst>
                                </p:cTn>
                              </p:par>
                            </p:childTnLst>
                          </p:cTn>
                        </p:par>
                      </p:childTnLst>
                    </p:cTn>
                  </p:par>
                </p:childTnLst>
              </p:cTn>
              <p:nextCondLst>
                <p:cond evt="onClick" delay="0">
                  <p:tgtEl>
                    <p:spTgt spid="2163"/>
                  </p:tgtEl>
                </p:cond>
              </p:nextCondLst>
            </p:seq>
            <p:seq concurrent="1" nextAc="seek">
              <p:cTn id="121" restart="whenNotActive" fill="hold" evtFilter="cancelBubble" nodeType="interactiveSeq">
                <p:stCondLst>
                  <p:cond evt="onClick" delay="0">
                    <p:tgtEl>
                      <p:spTgt spid="2164"/>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0" presetClass="path" presetSubtype="0" accel="50000" decel="50000" fill="hold" nodeType="clickEffect">
                                  <p:stCondLst>
                                    <p:cond delay="0"/>
                                  </p:stCondLst>
                                  <p:childTnLst>
                                    <p:animMotion origin="layout" path="M 0.0 0.0 L 0.0 -0.46161 " pathEditMode="relative" ptsTypes="AA">
                                      <p:cBhvr>
                                        <p:cTn id="125" dur="2000" fill="hold"/>
                                        <p:tgtEl>
                                          <p:spTgt spid="2154"/>
                                        </p:tgtEl>
                                        <p:attrNameLst>
                                          <p:attrName>ppt_x</p:attrName>
                                          <p:attrName>ppt_y</p:attrName>
                                        </p:attrNameLst>
                                      </p:cBhvr>
                                    </p:animMotion>
                                  </p:childTnLst>
                                </p:cTn>
                              </p:par>
                              <p:par>
                                <p:cTn id="126" presetID="0" presetClass="path" presetSubtype="0" accel="50000" decel="50000" fill="hold" nodeType="withEffect">
                                  <p:stCondLst>
                                    <p:cond delay="0"/>
                                  </p:stCondLst>
                                  <p:childTnLst>
                                    <p:animMotion origin="layout" path="M 0.0 0.0 L 0.0 -0.46161 " pathEditMode="relative" ptsTypes="AA">
                                      <p:cBhvr>
                                        <p:cTn id="127" dur="2000" fill="hold"/>
                                        <p:tgtEl>
                                          <p:spTgt spid="2164"/>
                                        </p:tgtEl>
                                        <p:attrNameLst>
                                          <p:attrName>ppt_x</p:attrName>
                                          <p:attrName>ppt_y</p:attrName>
                                        </p:attrNameLst>
                                      </p:cBhvr>
                                    </p:animMotion>
                                  </p:childTnLst>
                                </p:cTn>
                              </p:par>
                            </p:childTnLst>
                          </p:cTn>
                        </p:par>
                      </p:childTnLst>
                    </p:cTn>
                  </p:par>
                </p:childTnLst>
              </p:cTn>
              <p:nextCondLst>
                <p:cond evt="onClick" delay="0">
                  <p:tgtEl>
                    <p:spTgt spid="2164"/>
                  </p:tgtEl>
                </p:cond>
              </p:nextCondLst>
            </p:seq>
            <p:seq concurrent="1" nextAc="seek">
              <p:cTn id="128" restart="whenNotActive" fill="hold" evtFilter="cancelBubble" nodeType="interactiveSeq">
                <p:stCondLst>
                  <p:cond evt="onClick" delay="0">
                    <p:tgtEl>
                      <p:spTgt spid="2165"/>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0" presetClass="path" presetSubtype="0" accel="50000" decel="50000" fill="hold" nodeType="clickEffect">
                                  <p:stCondLst>
                                    <p:cond delay="0"/>
                                  </p:stCondLst>
                                  <p:childTnLst>
                                    <p:animMotion origin="layout" path="M 0.0 0.0 L 0.0 -0.46161 " pathEditMode="relative" ptsTypes="AA">
                                      <p:cBhvr>
                                        <p:cTn id="132" dur="2000" fill="hold"/>
                                        <p:tgtEl>
                                          <p:spTgt spid="2155"/>
                                        </p:tgtEl>
                                        <p:attrNameLst>
                                          <p:attrName>ppt_x</p:attrName>
                                          <p:attrName>ppt_y</p:attrName>
                                        </p:attrNameLst>
                                      </p:cBhvr>
                                    </p:animMotion>
                                  </p:childTnLst>
                                </p:cTn>
                              </p:par>
                              <p:par>
                                <p:cTn id="133" presetID="0" presetClass="path" presetSubtype="0" accel="50000" decel="50000" fill="hold" nodeType="withEffect">
                                  <p:stCondLst>
                                    <p:cond delay="0"/>
                                  </p:stCondLst>
                                  <p:childTnLst>
                                    <p:animMotion origin="layout" path="M 0.0 0.0 L 0.0 -0.46161 " pathEditMode="relative" ptsTypes="AA">
                                      <p:cBhvr>
                                        <p:cTn id="134" dur="2000" fill="hold"/>
                                        <p:tgtEl>
                                          <p:spTgt spid="2165"/>
                                        </p:tgtEl>
                                        <p:attrNameLst>
                                          <p:attrName>ppt_x</p:attrName>
                                          <p:attrName>ppt_y</p:attrName>
                                        </p:attrNameLst>
                                      </p:cBhvr>
                                    </p:animMotion>
                                  </p:childTnLst>
                                </p:cTn>
                              </p:par>
                            </p:childTnLst>
                          </p:cTn>
                        </p:par>
                      </p:childTnLst>
                    </p:cTn>
                  </p:par>
                </p:childTnLst>
              </p:cTn>
              <p:nextCondLst>
                <p:cond evt="onClick" delay="0">
                  <p:tgtEl>
                    <p:spTgt spid="2165"/>
                  </p:tgtEl>
                </p:cond>
              </p:nextCondLst>
            </p:seq>
            <p:seq concurrent="1" nextAc="seek">
              <p:cTn id="135" restart="whenNotActive" fill="hold" evtFilter="cancelBubble" nodeType="interactiveSeq">
                <p:stCondLst>
                  <p:cond evt="onClick" delay="0">
                    <p:tgtEl>
                      <p:spTgt spid="2166"/>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0" presetClass="path" presetSubtype="0" accel="50000" decel="50000" fill="hold" nodeType="clickEffect">
                                  <p:stCondLst>
                                    <p:cond delay="0"/>
                                  </p:stCondLst>
                                  <p:childTnLst>
                                    <p:animMotion origin="layout" path="M 0.0 0.0 L 0.0 -0.46161 " pathEditMode="relative" ptsTypes="AA">
                                      <p:cBhvr>
                                        <p:cTn id="139" dur="2000" fill="hold"/>
                                        <p:tgtEl>
                                          <p:spTgt spid="2156"/>
                                        </p:tgtEl>
                                        <p:attrNameLst>
                                          <p:attrName>ppt_x</p:attrName>
                                          <p:attrName>ppt_y</p:attrName>
                                        </p:attrNameLst>
                                      </p:cBhvr>
                                    </p:animMotion>
                                  </p:childTnLst>
                                </p:cTn>
                              </p:par>
                              <p:par>
                                <p:cTn id="140" presetID="0" presetClass="path" presetSubtype="0" accel="50000" decel="50000" fill="hold" nodeType="withEffect">
                                  <p:stCondLst>
                                    <p:cond delay="0"/>
                                  </p:stCondLst>
                                  <p:childTnLst>
                                    <p:animMotion origin="layout" path="M 0.0 0.0 L 0.0 -0.46161 " pathEditMode="relative" ptsTypes="AA">
                                      <p:cBhvr>
                                        <p:cTn id="141" dur="2000" fill="hold"/>
                                        <p:tgtEl>
                                          <p:spTgt spid="2166"/>
                                        </p:tgtEl>
                                        <p:attrNameLst>
                                          <p:attrName>ppt_x</p:attrName>
                                          <p:attrName>ppt_y</p:attrName>
                                        </p:attrNameLst>
                                      </p:cBhvr>
                                    </p:animMotion>
                                  </p:childTnLst>
                                </p:cTn>
                              </p:par>
                            </p:childTnLst>
                          </p:cTn>
                        </p:par>
                      </p:childTnLst>
                    </p:cTn>
                  </p:par>
                </p:childTnLst>
              </p:cTn>
              <p:nextCondLst>
                <p:cond evt="onClick" delay="0">
                  <p:tgtEl>
                    <p:spTgt spid="2166"/>
                  </p:tgtEl>
                </p:cond>
              </p:nextCondLst>
            </p:seq>
          </p:childTnLst>
        </p:cTn>
      </p:par>
    </p:tnLst>
    <p:bldLst>
      <p:bldP spid="2137" grpId="0"/>
      <p:bldP spid="2138" grpId="0"/>
      <p:bldP spid="2139" grpId="0"/>
      <p:bldP spid="2140" grpId="0"/>
      <p:bldP spid="2141" grpId="0"/>
      <p:bldP spid="2142" grpId="0"/>
      <p:bldP spid="2143" grpId="0"/>
      <p:bldP spid="2144" grpId="0"/>
      <p:bldP spid="2145" grpId="0"/>
      <p:bldP spid="2146" grpId="0"/>
      <p:bldP spid="2157" grpId="0"/>
      <p:bldP spid="2158" grpId="0"/>
      <p:bldP spid="2159" grpId="0"/>
      <p:bldP spid="2160" grpId="0"/>
      <p:bldP spid="2161" grpId="0"/>
      <p:bldP spid="2162" grpId="0"/>
      <p:bldP spid="2163" grpId="0"/>
      <p:bldP spid="2164" grpId="0"/>
      <p:bldP spid="2165" grpId="0"/>
      <p:bldP spid="21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EB3ADD-6DCF-88F1-9404-3A6866ED07BD}"/>
              </a:ext>
            </a:extLst>
          </p:cNvPr>
          <p:cNvSpPr txBox="1"/>
          <p:nvPr/>
        </p:nvSpPr>
        <p:spPr>
          <a:xfrm>
            <a:off x="-1" y="751115"/>
            <a:ext cx="11451771" cy="2862322"/>
          </a:xfrm>
          <a:prstGeom prst="rect">
            <a:avLst/>
          </a:prstGeom>
          <a:noFill/>
        </p:spPr>
        <p:txBody>
          <a:bodyPr wrap="square" rtlCol="0">
            <a:spAutoFit/>
          </a:bodyPr>
          <a:lstStyle/>
          <a:p>
            <a:r>
              <a:rPr lang="en-GB" kern="100" dirty="0">
                <a:latin typeface="Comic Sans MS" panose="030F0702030302020204" pitchFamily="66" charset="0"/>
                <a:ea typeface="Calibri" panose="020F0502020204030204" pitchFamily="34" charset="0"/>
                <a:cs typeface="Times New Roman" panose="02020603050405020304" pitchFamily="18" charset="0"/>
              </a:rPr>
              <a:t>1. Leaders lead and followers follow. (a) People need to be given a lead in order to know what to do next. If you let everybody do what they think is right at the time in their own mind you will end up with chaos. So know what the schedule is - the timings - how long things should take, what time things should be starting, etc. etc. You won't always get things to happen on time because you can't be 100% in control of how long it takes to do the items, but try to keep one eye on the clock so we stand as good a chance as we can to give each item its fair time and ultimately finish on time. (b) Be clear when you do things like lead songs - know the actions for example and do them boldly not apologetically. If the leader is half-hearted or apparently embarrassed, so will everybody else be! (c) Encourage the team (d) Don't let power go to your head; don't start barking orders - that's not pretty! Remember - it's not about you! </a:t>
            </a:r>
          </a:p>
          <a:p>
            <a:endParaRPr lang="en-GB" dirty="0"/>
          </a:p>
        </p:txBody>
      </p:sp>
      <p:sp>
        <p:nvSpPr>
          <p:cNvPr id="4" name="TextBox 3">
            <a:extLst>
              <a:ext uri="{FF2B5EF4-FFF2-40B4-BE49-F238E27FC236}">
                <a16:creationId xmlns:a16="http://schemas.microsoft.com/office/drawing/2014/main" id="{8419D7E0-F225-7774-C1BC-B2B2CFF273B6}"/>
              </a:ext>
            </a:extLst>
          </p:cNvPr>
          <p:cNvSpPr txBox="1"/>
          <p:nvPr/>
        </p:nvSpPr>
        <p:spPr>
          <a:xfrm>
            <a:off x="0" y="3613437"/>
            <a:ext cx="11966369" cy="1200329"/>
          </a:xfrm>
          <a:prstGeom prst="rect">
            <a:avLst/>
          </a:prstGeom>
          <a:noFill/>
        </p:spPr>
        <p:txBody>
          <a:bodyPr wrap="square" rtlCol="0">
            <a:spAutoFit/>
          </a:bodyPr>
          <a:lstStyle/>
          <a:p>
            <a:r>
              <a:rPr lang="en-GB" kern="100" dirty="0">
                <a:latin typeface="Comic Sans MS" panose="030F0702030302020204" pitchFamily="66" charset="0"/>
                <a:ea typeface="Calibri" panose="020F0502020204030204" pitchFamily="34" charset="0"/>
                <a:cs typeface="Times New Roman" panose="02020603050405020304" pitchFamily="18" charset="0"/>
              </a:rPr>
              <a:t>2. Pay attention! Remember how your job is to be the 'glue'? In order to succeed in this you have to be constantly watching and carefully listening to everything that goes on, ask yourself "are we getting today's point across?"  Do they understand?". If anything needs clarifying, correcting, explaining or reinforcing – do it!  That's why it is so important that you know and fully understand the application. </a:t>
            </a:r>
          </a:p>
        </p:txBody>
      </p:sp>
      <p:sp>
        <p:nvSpPr>
          <p:cNvPr id="6" name="TextBox 5">
            <a:extLst>
              <a:ext uri="{FF2B5EF4-FFF2-40B4-BE49-F238E27FC236}">
                <a16:creationId xmlns:a16="http://schemas.microsoft.com/office/drawing/2014/main" id="{1DB6191D-4D18-D59A-97E6-CCCC97D3B423}"/>
              </a:ext>
            </a:extLst>
          </p:cNvPr>
          <p:cNvSpPr txBox="1"/>
          <p:nvPr/>
        </p:nvSpPr>
        <p:spPr>
          <a:xfrm>
            <a:off x="-51857" y="5115687"/>
            <a:ext cx="12070081" cy="1261627"/>
          </a:xfrm>
          <a:prstGeom prst="rect">
            <a:avLst/>
          </a:prstGeom>
          <a:noFill/>
        </p:spPr>
        <p:txBody>
          <a:bodyPr wrap="square">
            <a:spAutoFit/>
          </a:bodyPr>
          <a:lstStyle/>
          <a:p>
            <a:pPr>
              <a:lnSpc>
                <a:spcPct val="107000"/>
              </a:lnSpc>
              <a:spcAft>
                <a:spcPts val="800"/>
              </a:spcAft>
            </a:pPr>
            <a:r>
              <a:rPr lang="en-GB" sz="1800" kern="100" dirty="0">
                <a:effectLst/>
                <a:latin typeface="Comic Sans MS" panose="030F0702030302020204" pitchFamily="66" charset="0"/>
                <a:ea typeface="Calibri" panose="020F0502020204030204" pitchFamily="34" charset="0"/>
                <a:cs typeface="Times New Roman" panose="02020603050405020304" pitchFamily="18" charset="0"/>
              </a:rPr>
              <a:t>3. Have fun and enjoy yourself. If you are relaxed and enjoy yourself, so will the kids. Humour is a great communicator. But don't let it become a 'show' - everything you do should have a purpose. Everything should reinforce the application. Don't fall into the trap of thinking leading is all about being goofy and entertaining the kids - if we wanted that we'd hire a clown! </a:t>
            </a:r>
          </a:p>
        </p:txBody>
      </p:sp>
      <p:sp>
        <p:nvSpPr>
          <p:cNvPr id="9" name="TextBox 8">
            <a:extLst>
              <a:ext uri="{FF2B5EF4-FFF2-40B4-BE49-F238E27FC236}">
                <a16:creationId xmlns:a16="http://schemas.microsoft.com/office/drawing/2014/main" id="{5CB3A058-0EBE-10C6-1032-B81739B9D317}"/>
              </a:ext>
            </a:extLst>
          </p:cNvPr>
          <p:cNvSpPr txBox="1"/>
          <p:nvPr/>
        </p:nvSpPr>
        <p:spPr>
          <a:xfrm>
            <a:off x="178130" y="141103"/>
            <a:ext cx="11542816" cy="403700"/>
          </a:xfrm>
          <a:prstGeom prst="rect">
            <a:avLst/>
          </a:prstGeom>
          <a:noFill/>
        </p:spPr>
        <p:txBody>
          <a:bodyPr wrap="square">
            <a:spAutoFit/>
          </a:bodyPr>
          <a:lstStyle/>
          <a:p>
            <a:pPr>
              <a:lnSpc>
                <a:spcPct val="107000"/>
              </a:lnSpc>
              <a:spcAft>
                <a:spcPts val="800"/>
              </a:spcAft>
            </a:pPr>
            <a:r>
              <a:rPr lang="en-GB" sz="2000" b="1" u="sng" kern="100" dirty="0">
                <a:effectLst/>
                <a:latin typeface="Comic Sans MS" panose="030F0702030302020204" pitchFamily="66" charset="0"/>
                <a:ea typeface="Calibri" panose="020F0502020204030204" pitchFamily="34" charset="0"/>
                <a:cs typeface="Times New Roman" panose="02020603050405020304" pitchFamily="18" charset="0"/>
              </a:rPr>
              <a:t>General Practical Principles </a:t>
            </a:r>
            <a:endParaRPr lang="en-GB" sz="20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469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BA1BD5-633C-3B71-EBA4-8384DE00DF52}"/>
              </a:ext>
            </a:extLst>
          </p:cNvPr>
          <p:cNvSpPr txBox="1"/>
          <p:nvPr/>
        </p:nvSpPr>
        <p:spPr>
          <a:xfrm>
            <a:off x="210784" y="178890"/>
            <a:ext cx="11474533" cy="528222"/>
          </a:xfrm>
          <a:prstGeom prst="rect">
            <a:avLst/>
          </a:prstGeom>
          <a:noFill/>
        </p:spPr>
        <p:txBody>
          <a:bodyPr wrap="square">
            <a:spAutoFit/>
          </a:bodyPr>
          <a:lstStyle/>
          <a:p>
            <a:pPr>
              <a:lnSpc>
                <a:spcPct val="107000"/>
              </a:lnSpc>
              <a:spcAft>
                <a:spcPts val="800"/>
              </a:spcAft>
            </a:pPr>
            <a:r>
              <a:rPr lang="en-GB" sz="2800" b="1" u="sng" kern="100" dirty="0">
                <a:effectLst/>
                <a:latin typeface="Comic Sans MS" panose="030F0702030302020204" pitchFamily="66" charset="0"/>
                <a:ea typeface="Calibri" panose="020F0502020204030204" pitchFamily="34" charset="0"/>
                <a:cs typeface="Times New Roman" panose="02020603050405020304" pitchFamily="18" charset="0"/>
              </a:rPr>
              <a:t>Hints and Tips - Infants </a:t>
            </a:r>
            <a:endParaRPr lang="en-GB"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6576CF6-1FBA-6E1C-964E-C3F1F215BE12}"/>
              </a:ext>
            </a:extLst>
          </p:cNvPr>
          <p:cNvSpPr txBox="1"/>
          <p:nvPr/>
        </p:nvSpPr>
        <p:spPr>
          <a:xfrm>
            <a:off x="210784" y="988968"/>
            <a:ext cx="11474533" cy="1651542"/>
          </a:xfrm>
          <a:prstGeom prst="rect">
            <a:avLst/>
          </a:prstGeom>
          <a:noFill/>
        </p:spPr>
        <p:txBody>
          <a:bodyPr wrap="square">
            <a:spAutoFit/>
          </a:bodyPr>
          <a:lstStyle/>
          <a:p>
            <a:pPr>
              <a:lnSpc>
                <a:spcPct val="107000"/>
              </a:lnSpc>
              <a:spcAft>
                <a:spcPts val="800"/>
              </a:spcAft>
            </a:pPr>
            <a:r>
              <a:rPr lang="en-GB" sz="2400" kern="100" dirty="0">
                <a:effectLst/>
                <a:latin typeface="Comic Sans MS" panose="030F0702030302020204" pitchFamily="66" charset="0"/>
                <a:ea typeface="Calibri" panose="020F0502020204030204" pitchFamily="34" charset="0"/>
                <a:cs typeface="Times New Roman" panose="02020603050405020304" pitchFamily="18" charset="0"/>
              </a:rPr>
              <a:t>1. Sensory Overkill Younger kids aren't so keen on extreme sensory experiences! For example, louder is not necessarily better for </a:t>
            </a:r>
            <a:r>
              <a:rPr lang="en-GB" sz="2400" kern="100" dirty="0" err="1">
                <a:effectLst/>
                <a:latin typeface="Comic Sans MS" panose="030F0702030302020204" pitchFamily="66" charset="0"/>
                <a:ea typeface="Calibri" panose="020F0502020204030204" pitchFamily="34" charset="0"/>
                <a:cs typeface="Times New Roman" panose="02020603050405020304" pitchFamily="18" charset="0"/>
              </a:rPr>
              <a:t>littlies</a:t>
            </a:r>
            <a:r>
              <a:rPr lang="en-GB" sz="2400" kern="100" dirty="0">
                <a:effectLst/>
                <a:latin typeface="Comic Sans MS" panose="030F0702030302020204" pitchFamily="66" charset="0"/>
                <a:ea typeface="Calibri" panose="020F0502020204030204" pitchFamily="34" charset="0"/>
                <a:cs typeface="Times New Roman" panose="02020603050405020304" pitchFamily="18" charset="0"/>
              </a:rPr>
              <a:t>, darkness is just plain scary for some </a:t>
            </a:r>
            <a:r>
              <a:rPr lang="en-GB" sz="2400" kern="100" dirty="0" err="1">
                <a:effectLst/>
                <a:latin typeface="Comic Sans MS" panose="030F0702030302020204" pitchFamily="66" charset="0"/>
                <a:ea typeface="Calibri" panose="020F0502020204030204" pitchFamily="34" charset="0"/>
                <a:cs typeface="Times New Roman" panose="02020603050405020304" pitchFamily="18" charset="0"/>
              </a:rPr>
              <a:t>littlies</a:t>
            </a:r>
            <a:r>
              <a:rPr lang="en-GB" sz="2400" kern="100" dirty="0">
                <a:effectLst/>
                <a:latin typeface="Comic Sans MS" panose="030F0702030302020204" pitchFamily="66" charset="0"/>
                <a:ea typeface="Calibri" panose="020F0502020204030204" pitchFamily="34" charset="0"/>
                <a:cs typeface="Times New Roman" panose="02020603050405020304" pitchFamily="18" charset="0"/>
              </a:rPr>
              <a:t>! If you're leading the infants meeting be gentler, smile, be protective towards these vulnerable and precious little ones. </a:t>
            </a:r>
          </a:p>
        </p:txBody>
      </p:sp>
      <p:sp>
        <p:nvSpPr>
          <p:cNvPr id="5" name="TextBox 4">
            <a:extLst>
              <a:ext uri="{FF2B5EF4-FFF2-40B4-BE49-F238E27FC236}">
                <a16:creationId xmlns:a16="http://schemas.microsoft.com/office/drawing/2014/main" id="{00F21727-2F64-B181-B63D-CAD759111CF4}"/>
              </a:ext>
            </a:extLst>
          </p:cNvPr>
          <p:cNvSpPr txBox="1"/>
          <p:nvPr/>
        </p:nvSpPr>
        <p:spPr>
          <a:xfrm>
            <a:off x="210784" y="2894268"/>
            <a:ext cx="11474533" cy="2046714"/>
          </a:xfrm>
          <a:prstGeom prst="rect">
            <a:avLst/>
          </a:prstGeom>
          <a:noFill/>
        </p:spPr>
        <p:txBody>
          <a:bodyPr wrap="square">
            <a:spAutoFit/>
          </a:bodyPr>
          <a:lstStyle/>
          <a:p>
            <a:pPr>
              <a:lnSpc>
                <a:spcPct val="107000"/>
              </a:lnSpc>
              <a:spcAft>
                <a:spcPts val="800"/>
              </a:spcAft>
            </a:pPr>
            <a:r>
              <a:rPr lang="en-GB" sz="2400" kern="100" dirty="0">
                <a:effectLst/>
                <a:latin typeface="Comic Sans MS" panose="030F0702030302020204" pitchFamily="66" charset="0"/>
                <a:ea typeface="Calibri" panose="020F0502020204030204" pitchFamily="34" charset="0"/>
                <a:cs typeface="Times New Roman" panose="02020603050405020304" pitchFamily="18" charset="0"/>
              </a:rPr>
              <a:t>2. Age Appropriateness Be careful about your illustrations and analogies when you're teaching or reinforcing the application. Some of these children have only just started school so it's not a greatly familiar environment yet. Their life experience is still very limited and they won't be able to relate to lots &amp; lots of stuff. Keep your illustrations simple and basic.   </a:t>
            </a:r>
          </a:p>
        </p:txBody>
      </p:sp>
      <p:sp>
        <p:nvSpPr>
          <p:cNvPr id="2" name="TextBox 1">
            <a:extLst>
              <a:ext uri="{FF2B5EF4-FFF2-40B4-BE49-F238E27FC236}">
                <a16:creationId xmlns:a16="http://schemas.microsoft.com/office/drawing/2014/main" id="{B73519C1-603F-17B2-61C5-7231D61EE150}"/>
              </a:ext>
            </a:extLst>
          </p:cNvPr>
          <p:cNvSpPr txBox="1"/>
          <p:nvPr/>
        </p:nvSpPr>
        <p:spPr>
          <a:xfrm>
            <a:off x="246410" y="5194740"/>
            <a:ext cx="11403280" cy="1651542"/>
          </a:xfrm>
          <a:prstGeom prst="rect">
            <a:avLst/>
          </a:prstGeom>
          <a:noFill/>
        </p:spPr>
        <p:txBody>
          <a:bodyPr wrap="square">
            <a:spAutoFit/>
          </a:bodyPr>
          <a:lstStyle/>
          <a:p>
            <a:pPr>
              <a:lnSpc>
                <a:spcPct val="107000"/>
              </a:lnSpc>
              <a:spcAft>
                <a:spcPts val="800"/>
              </a:spcAft>
            </a:pPr>
            <a:r>
              <a:rPr lang="en-GB" sz="2400" kern="100" dirty="0">
                <a:effectLst/>
                <a:latin typeface="Comic Sans MS" panose="030F0702030302020204" pitchFamily="66" charset="0"/>
                <a:ea typeface="Calibri" panose="020F0502020204030204" pitchFamily="34" charset="0"/>
                <a:cs typeface="Times New Roman" panose="02020603050405020304" pitchFamily="18" charset="0"/>
              </a:rPr>
              <a:t>3. Developmental Age Don't expect them to be able to cope with big or complicated concepts - they're not thick – it’s just that their brains haven't developed enough yet to be able to process complicated ideas and concepts! Keep it simple and keep asking yourself, "Would a 4-year old understand this?" </a:t>
            </a:r>
          </a:p>
        </p:txBody>
      </p:sp>
    </p:spTree>
    <p:extLst>
      <p:ext uri="{BB962C8B-B14F-4D97-AF65-F5344CB8AC3E}">
        <p14:creationId xmlns:p14="http://schemas.microsoft.com/office/powerpoint/2010/main" val="236313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D07CC6-A00F-F0D9-2722-5680F560B93A}"/>
              </a:ext>
            </a:extLst>
          </p:cNvPr>
          <p:cNvSpPr txBox="1"/>
          <p:nvPr/>
        </p:nvSpPr>
        <p:spPr>
          <a:xfrm>
            <a:off x="205344" y="4419674"/>
            <a:ext cx="11781312" cy="1651542"/>
          </a:xfrm>
          <a:prstGeom prst="rect">
            <a:avLst/>
          </a:prstGeom>
          <a:noFill/>
        </p:spPr>
        <p:txBody>
          <a:bodyPr wrap="square">
            <a:spAutoFit/>
          </a:bodyPr>
          <a:lstStyle/>
          <a:p>
            <a:pPr>
              <a:lnSpc>
                <a:spcPct val="107000"/>
              </a:lnSpc>
              <a:spcAft>
                <a:spcPts val="800"/>
              </a:spcAft>
            </a:pPr>
            <a:r>
              <a:rPr lang="en-GB" sz="2400" kern="100" dirty="0">
                <a:effectLst/>
                <a:latin typeface="Comic Sans MS" panose="030F0702030302020204" pitchFamily="66" charset="0"/>
                <a:ea typeface="Calibri" panose="020F0502020204030204" pitchFamily="34" charset="0"/>
                <a:cs typeface="Times New Roman" panose="02020603050405020304" pitchFamily="18" charset="0"/>
              </a:rPr>
              <a:t>6. Singing - it’s like Marmite! Try to choose songs which have some connection with the theme (difficult I know). Aim for one song at the start, one at the end and maybe one in the middle. Remember, </a:t>
            </a:r>
            <a:r>
              <a:rPr lang="en-GB" sz="2400" kern="100" dirty="0" err="1">
                <a:effectLst/>
                <a:latin typeface="Comic Sans MS" panose="030F0702030302020204" pitchFamily="66" charset="0"/>
                <a:ea typeface="Calibri" panose="020F0502020204030204" pitchFamily="34" charset="0"/>
                <a:cs typeface="Times New Roman" panose="02020603050405020304" pitchFamily="18" charset="0"/>
              </a:rPr>
              <a:t>littlies</a:t>
            </a:r>
            <a:r>
              <a:rPr lang="en-GB" sz="2400" kern="100" dirty="0">
                <a:effectLst/>
                <a:latin typeface="Comic Sans MS" panose="030F0702030302020204" pitchFamily="66" charset="0"/>
                <a:ea typeface="Calibri" panose="020F0502020204030204" pitchFamily="34" charset="0"/>
                <a:cs typeface="Times New Roman" panose="02020603050405020304" pitchFamily="18" charset="0"/>
              </a:rPr>
              <a:t> need songs which are simple to sing and don't take too much reading ability for them to be able to join in. </a:t>
            </a:r>
          </a:p>
        </p:txBody>
      </p:sp>
      <p:sp>
        <p:nvSpPr>
          <p:cNvPr id="2" name="TextBox 1">
            <a:extLst>
              <a:ext uri="{FF2B5EF4-FFF2-40B4-BE49-F238E27FC236}">
                <a16:creationId xmlns:a16="http://schemas.microsoft.com/office/drawing/2014/main" id="{A41F297F-462E-05BA-E098-C3563CB5AE98}"/>
              </a:ext>
            </a:extLst>
          </p:cNvPr>
          <p:cNvSpPr txBox="1"/>
          <p:nvPr/>
        </p:nvSpPr>
        <p:spPr>
          <a:xfrm>
            <a:off x="205343" y="2565414"/>
            <a:ext cx="11498283" cy="1256370"/>
          </a:xfrm>
          <a:prstGeom prst="rect">
            <a:avLst/>
          </a:prstGeom>
          <a:noFill/>
        </p:spPr>
        <p:txBody>
          <a:bodyPr wrap="square">
            <a:spAutoFit/>
          </a:bodyPr>
          <a:lstStyle/>
          <a:p>
            <a:pPr>
              <a:lnSpc>
                <a:spcPct val="107000"/>
              </a:lnSpc>
              <a:spcAft>
                <a:spcPts val="800"/>
              </a:spcAft>
            </a:pPr>
            <a:r>
              <a:rPr lang="en-GB" sz="2400" kern="100" dirty="0">
                <a:effectLst/>
                <a:latin typeface="Comic Sans MS" panose="030F0702030302020204" pitchFamily="66" charset="0"/>
                <a:ea typeface="Calibri" panose="020F0502020204030204" pitchFamily="34" charset="0"/>
                <a:cs typeface="Times New Roman" panose="02020603050405020304" pitchFamily="18" charset="0"/>
              </a:rPr>
              <a:t>5. Team Work </a:t>
            </a:r>
            <a:r>
              <a:rPr lang="en-GB" sz="2400" b="1" kern="100" dirty="0">
                <a:effectLst/>
                <a:latin typeface="Comic Sans MS" panose="030F0702030302020204" pitchFamily="66" charset="0"/>
                <a:ea typeface="Calibri" panose="020F0502020204030204" pitchFamily="34" charset="0"/>
                <a:cs typeface="Times New Roman" panose="02020603050405020304" pitchFamily="18" charset="0"/>
              </a:rPr>
              <a:t>Prior</a:t>
            </a:r>
            <a:r>
              <a:rPr lang="en-GB" sz="2400" kern="100" dirty="0">
                <a:effectLst/>
                <a:latin typeface="Comic Sans MS" panose="030F0702030302020204" pitchFamily="66" charset="0"/>
                <a:ea typeface="Calibri" panose="020F0502020204030204" pitchFamily="34" charset="0"/>
                <a:cs typeface="Times New Roman" panose="02020603050405020304" pitchFamily="18" charset="0"/>
              </a:rPr>
              <a:t> to the Meeting. Before the meeting, communicate with </a:t>
            </a:r>
            <a:r>
              <a:rPr lang="en-GB" sz="2400" kern="100" dirty="0">
                <a:latin typeface="Comic Sans MS" panose="030F0702030302020204" pitchFamily="66" charset="0"/>
                <a:ea typeface="Calibri" panose="020F0502020204030204" pitchFamily="34" charset="0"/>
                <a:cs typeface="Times New Roman" panose="02020603050405020304" pitchFamily="18" charset="0"/>
              </a:rPr>
              <a:t>others</a:t>
            </a:r>
            <a:r>
              <a:rPr lang="en-GB" sz="2400" kern="100" dirty="0">
                <a:effectLst/>
                <a:latin typeface="Comic Sans MS" panose="030F0702030302020204" pitchFamily="66" charset="0"/>
                <a:ea typeface="Calibri" panose="020F0502020204030204" pitchFamily="34" charset="0"/>
                <a:cs typeface="Times New Roman" panose="02020603050405020304" pitchFamily="18" charset="0"/>
              </a:rPr>
              <a:t> so they know what they are doing and when.</a:t>
            </a:r>
            <a:r>
              <a:rPr lang="en-GB" sz="2400" kern="100" dirty="0">
                <a:latin typeface="Comic Sans MS" panose="030F0702030302020204" pitchFamily="66" charset="0"/>
                <a:ea typeface="Calibri" panose="020F0502020204030204" pitchFamily="34" charset="0"/>
                <a:cs typeface="Times New Roman" panose="02020603050405020304" pitchFamily="18" charset="0"/>
              </a:rPr>
              <a:t> Email scripts etc to the team.</a:t>
            </a:r>
            <a:endParaRPr lang="en-GB"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259DFF9-ABCB-A118-445A-382D25FF8BEE}"/>
              </a:ext>
            </a:extLst>
          </p:cNvPr>
          <p:cNvSpPr txBox="1"/>
          <p:nvPr/>
        </p:nvSpPr>
        <p:spPr>
          <a:xfrm>
            <a:off x="205343" y="711155"/>
            <a:ext cx="11403280" cy="1256370"/>
          </a:xfrm>
          <a:prstGeom prst="rect">
            <a:avLst/>
          </a:prstGeom>
          <a:noFill/>
        </p:spPr>
        <p:txBody>
          <a:bodyPr wrap="square">
            <a:spAutoFit/>
          </a:bodyPr>
          <a:lstStyle/>
          <a:p>
            <a:pPr>
              <a:lnSpc>
                <a:spcPct val="107000"/>
              </a:lnSpc>
              <a:spcAft>
                <a:spcPts val="800"/>
              </a:spcAft>
            </a:pPr>
            <a:r>
              <a:rPr lang="en-GB" sz="2400" kern="100" dirty="0">
                <a:effectLst/>
                <a:latin typeface="Comic Sans MS" panose="030F0702030302020204" pitchFamily="66" charset="0"/>
                <a:ea typeface="Calibri" panose="020F0502020204030204" pitchFamily="34" charset="0"/>
                <a:cs typeface="Times New Roman" panose="02020603050405020304" pitchFamily="18" charset="0"/>
              </a:rPr>
              <a:t>4. Vocabulary Think carefully about the vocabulary you use - use normal language not 'language of the kingdom' (jargon and Christian phraseology that the kids won't understand). </a:t>
            </a:r>
          </a:p>
        </p:txBody>
      </p:sp>
    </p:spTree>
    <p:extLst>
      <p:ext uri="{BB962C8B-B14F-4D97-AF65-F5344CB8AC3E}">
        <p14:creationId xmlns:p14="http://schemas.microsoft.com/office/powerpoint/2010/main" val="266301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2EAF76-BE66-7A1C-6989-C7EF0AEA1665}"/>
              </a:ext>
            </a:extLst>
          </p:cNvPr>
          <p:cNvSpPr txBox="1"/>
          <p:nvPr/>
        </p:nvSpPr>
        <p:spPr>
          <a:xfrm>
            <a:off x="93115" y="3230597"/>
            <a:ext cx="11471564" cy="3627403"/>
          </a:xfrm>
          <a:prstGeom prst="rect">
            <a:avLst/>
          </a:prstGeom>
          <a:noFill/>
        </p:spPr>
        <p:txBody>
          <a:bodyPr wrap="square">
            <a:spAutoFit/>
          </a:bodyPr>
          <a:lstStyle/>
          <a:p>
            <a:pPr>
              <a:lnSpc>
                <a:spcPct val="107000"/>
              </a:lnSpc>
              <a:spcAft>
                <a:spcPts val="800"/>
              </a:spcAft>
            </a:pPr>
            <a:r>
              <a:rPr lang="en-GB" sz="2400" kern="100" dirty="0">
                <a:effectLst/>
                <a:latin typeface="Comic Sans MS" panose="030F0702030302020204" pitchFamily="66" charset="0"/>
                <a:ea typeface="Calibri" panose="020F0502020204030204" pitchFamily="34" charset="0"/>
                <a:cs typeface="Times New Roman" panose="02020603050405020304" pitchFamily="18" charset="0"/>
              </a:rPr>
              <a:t>3. Relate To Their World Not The Other Way Round Use illustrations and analogies they are going to relate to – Primary School is a massive part of a child's life and lots of major, life-shaping stuff happens there - tap into their world and experience. Think about what kids are into, their mindset and 'level' and tap into that. Lots of values are taught in school (both classroom and playground) - a few bad ones need contradicting with explanations of why, but the large majority need reinforcing because they are good - tap into that world and mindset! Don't force a child to understand your world and life-context - you need to move to theirs! </a:t>
            </a:r>
          </a:p>
        </p:txBody>
      </p:sp>
      <p:sp>
        <p:nvSpPr>
          <p:cNvPr id="2" name="TextBox 1">
            <a:extLst>
              <a:ext uri="{FF2B5EF4-FFF2-40B4-BE49-F238E27FC236}">
                <a16:creationId xmlns:a16="http://schemas.microsoft.com/office/drawing/2014/main" id="{F799FA34-F23A-E9C6-4C6F-5A03D796F5F6}"/>
              </a:ext>
            </a:extLst>
          </p:cNvPr>
          <p:cNvSpPr txBox="1"/>
          <p:nvPr/>
        </p:nvSpPr>
        <p:spPr>
          <a:xfrm>
            <a:off x="93115" y="-1843"/>
            <a:ext cx="11471564" cy="1358962"/>
          </a:xfrm>
          <a:prstGeom prst="rect">
            <a:avLst/>
          </a:prstGeom>
          <a:noFill/>
        </p:spPr>
        <p:txBody>
          <a:bodyPr wrap="square">
            <a:spAutoFit/>
          </a:bodyPr>
          <a:lstStyle/>
          <a:p>
            <a:pPr>
              <a:lnSpc>
                <a:spcPct val="107000"/>
              </a:lnSpc>
              <a:spcAft>
                <a:spcPts val="800"/>
              </a:spcAft>
            </a:pPr>
            <a:r>
              <a:rPr lang="en-GB" sz="2400" b="1" u="sng" kern="100" dirty="0">
                <a:effectLst/>
                <a:latin typeface="Comic Sans MS" panose="030F0702030302020204" pitchFamily="66" charset="0"/>
                <a:ea typeface="Calibri" panose="020F0502020204030204" pitchFamily="34" charset="0"/>
                <a:cs typeface="Times New Roman" panose="02020603050405020304" pitchFamily="18" charset="0"/>
              </a:rPr>
              <a:t>Hints and Tips - Juniors </a:t>
            </a:r>
            <a:endParaRPr lang="en-GB" sz="2400" kern="100" dirty="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sz="2400" kern="100" dirty="0">
                <a:effectLst/>
                <a:latin typeface="Comic Sans MS" panose="030F0702030302020204" pitchFamily="66" charset="0"/>
                <a:ea typeface="Calibri" panose="020F0502020204030204" pitchFamily="34" charset="0"/>
                <a:cs typeface="Times New Roman" panose="02020603050405020304" pitchFamily="18" charset="0"/>
              </a:rPr>
              <a:t>1. Reality vs Image Don't try to be cool, trendy or 'in' - they'll see right through you! Be yourself - they'll see that too and respect you for it. </a:t>
            </a:r>
          </a:p>
        </p:txBody>
      </p:sp>
      <p:sp>
        <p:nvSpPr>
          <p:cNvPr id="4" name="TextBox 3">
            <a:extLst>
              <a:ext uri="{FF2B5EF4-FFF2-40B4-BE49-F238E27FC236}">
                <a16:creationId xmlns:a16="http://schemas.microsoft.com/office/drawing/2014/main" id="{A68822FC-C08F-E8A8-D387-E3FE69755620}"/>
              </a:ext>
            </a:extLst>
          </p:cNvPr>
          <p:cNvSpPr txBox="1"/>
          <p:nvPr/>
        </p:nvSpPr>
        <p:spPr>
          <a:xfrm>
            <a:off x="93115" y="1468087"/>
            <a:ext cx="11471564" cy="1651542"/>
          </a:xfrm>
          <a:prstGeom prst="rect">
            <a:avLst/>
          </a:prstGeom>
          <a:noFill/>
        </p:spPr>
        <p:txBody>
          <a:bodyPr wrap="square">
            <a:spAutoFit/>
          </a:bodyPr>
          <a:lstStyle/>
          <a:p>
            <a:pPr>
              <a:lnSpc>
                <a:spcPct val="107000"/>
              </a:lnSpc>
              <a:spcAft>
                <a:spcPts val="800"/>
              </a:spcAft>
            </a:pPr>
            <a:r>
              <a:rPr lang="en-GB" sz="2400" kern="100" dirty="0">
                <a:effectLst/>
                <a:latin typeface="Comic Sans MS" panose="030F0702030302020204" pitchFamily="66" charset="0"/>
                <a:ea typeface="Calibri" panose="020F0502020204030204" pitchFamily="34" charset="0"/>
                <a:cs typeface="Times New Roman" panose="02020603050405020304" pitchFamily="18" charset="0"/>
              </a:rPr>
              <a:t>2. Vocabulary Talk their language - think carefully about your vocabulary - don't use Christian buzzwords, jargon or 'language of the kingdom'. For example, say "God" or "Jesus", not "the Lord", etc. Don't talk down to them or be condescending; consider treating them as young adults! </a:t>
            </a:r>
          </a:p>
        </p:txBody>
      </p:sp>
    </p:spTree>
    <p:extLst>
      <p:ext uri="{BB962C8B-B14F-4D97-AF65-F5344CB8AC3E}">
        <p14:creationId xmlns:p14="http://schemas.microsoft.com/office/powerpoint/2010/main" val="402896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134A5F-891C-A3E9-2C37-EB809EEDD532}"/>
              </a:ext>
            </a:extLst>
          </p:cNvPr>
          <p:cNvSpPr txBox="1"/>
          <p:nvPr/>
        </p:nvSpPr>
        <p:spPr>
          <a:xfrm>
            <a:off x="137060" y="2299558"/>
            <a:ext cx="11700163" cy="4216411"/>
          </a:xfrm>
          <a:prstGeom prst="rect">
            <a:avLst/>
          </a:prstGeom>
          <a:noFill/>
        </p:spPr>
        <p:txBody>
          <a:bodyPr wrap="square">
            <a:spAutoFit/>
          </a:bodyPr>
          <a:lstStyle/>
          <a:p>
            <a:pPr>
              <a:lnSpc>
                <a:spcPct val="107000"/>
              </a:lnSpc>
              <a:spcAft>
                <a:spcPts val="800"/>
              </a:spcAft>
            </a:pPr>
            <a:r>
              <a:rPr lang="en-GB" sz="2800" kern="100" dirty="0">
                <a:effectLst/>
                <a:latin typeface="Comic Sans MS" panose="030F0702030302020204" pitchFamily="66" charset="0"/>
                <a:ea typeface="Calibri" panose="020F0502020204030204" pitchFamily="34" charset="0"/>
                <a:cs typeface="Times New Roman" panose="02020603050405020304" pitchFamily="18" charset="0"/>
              </a:rPr>
              <a:t>5. Singing - it’s like Marmite! Try to choose songs which have some connection with the theme (difficult I know). Aim for two or three songs at the start, one rousing anthem(!) at the end and maybe have a spare ready for the middle in case you need it. Remember that older Juniors (year 5 &amp; 6s, especially boys) don’t really like singing cheesy songs with cringy actions – they’re more into R&amp;B and Hip-Hop!! Don’t fall into the trap of thinking that singing = worship. There’s a lot more to worship than songs – be creative and use your imagination if you want to include worship</a:t>
            </a:r>
          </a:p>
        </p:txBody>
      </p:sp>
      <p:sp>
        <p:nvSpPr>
          <p:cNvPr id="2" name="TextBox 1">
            <a:extLst>
              <a:ext uri="{FF2B5EF4-FFF2-40B4-BE49-F238E27FC236}">
                <a16:creationId xmlns:a16="http://schemas.microsoft.com/office/drawing/2014/main" id="{A2EA5A35-8DC4-5C79-EA38-4AF1AB3D7421}"/>
              </a:ext>
            </a:extLst>
          </p:cNvPr>
          <p:cNvSpPr txBox="1"/>
          <p:nvPr/>
        </p:nvSpPr>
        <p:spPr>
          <a:xfrm>
            <a:off x="137061" y="535441"/>
            <a:ext cx="11700163" cy="1450269"/>
          </a:xfrm>
          <a:prstGeom prst="rect">
            <a:avLst/>
          </a:prstGeom>
          <a:noFill/>
        </p:spPr>
        <p:txBody>
          <a:bodyPr wrap="square">
            <a:spAutoFit/>
          </a:bodyPr>
          <a:lstStyle/>
          <a:p>
            <a:pPr>
              <a:lnSpc>
                <a:spcPct val="107000"/>
              </a:lnSpc>
              <a:spcAft>
                <a:spcPts val="800"/>
              </a:spcAft>
            </a:pPr>
            <a:r>
              <a:rPr lang="en-GB" sz="2800" kern="100" dirty="0">
                <a:effectLst/>
                <a:latin typeface="Comic Sans MS" panose="030F0702030302020204" pitchFamily="66" charset="0"/>
                <a:ea typeface="Calibri" panose="020F0502020204030204" pitchFamily="34" charset="0"/>
                <a:cs typeface="Times New Roman" panose="02020603050405020304" pitchFamily="18" charset="0"/>
              </a:rPr>
              <a:t>4. Team Work </a:t>
            </a:r>
            <a:r>
              <a:rPr lang="en-GB" sz="2800" b="1" kern="100" dirty="0">
                <a:effectLst/>
                <a:latin typeface="Comic Sans MS" panose="030F0702030302020204" pitchFamily="66" charset="0"/>
                <a:ea typeface="Calibri" panose="020F0502020204030204" pitchFamily="34" charset="0"/>
                <a:cs typeface="Times New Roman" panose="02020603050405020304" pitchFamily="18" charset="0"/>
              </a:rPr>
              <a:t>Prior</a:t>
            </a:r>
            <a:r>
              <a:rPr lang="en-GB" sz="2800" kern="100" dirty="0">
                <a:effectLst/>
                <a:latin typeface="Comic Sans MS" panose="030F0702030302020204" pitchFamily="66" charset="0"/>
                <a:ea typeface="Calibri" panose="020F0502020204030204" pitchFamily="34" charset="0"/>
                <a:cs typeface="Times New Roman" panose="02020603050405020304" pitchFamily="18" charset="0"/>
              </a:rPr>
              <a:t> to the </a:t>
            </a:r>
            <a:r>
              <a:rPr lang="en-GB" sz="2800" kern="100" dirty="0">
                <a:latin typeface="Comic Sans MS" panose="030F0702030302020204" pitchFamily="66" charset="0"/>
                <a:ea typeface="Calibri" panose="020F0502020204030204" pitchFamily="34" charset="0"/>
                <a:cs typeface="Times New Roman" panose="02020603050405020304" pitchFamily="18" charset="0"/>
              </a:rPr>
              <a:t>m</a:t>
            </a:r>
            <a:r>
              <a:rPr lang="en-GB" sz="2800" kern="100" dirty="0">
                <a:effectLst/>
                <a:latin typeface="Comic Sans MS" panose="030F0702030302020204" pitchFamily="66" charset="0"/>
                <a:ea typeface="Calibri" panose="020F0502020204030204" pitchFamily="34" charset="0"/>
                <a:cs typeface="Times New Roman" panose="02020603050405020304" pitchFamily="18" charset="0"/>
              </a:rPr>
              <a:t>eeting communicate with the rest of the team so they know when they're going to do. </a:t>
            </a:r>
            <a:r>
              <a:rPr lang="en-GB" sz="2800" kern="100" dirty="0">
                <a:latin typeface="Comic Sans MS" panose="030F0702030302020204" pitchFamily="66" charset="0"/>
                <a:ea typeface="Calibri" panose="020F0502020204030204" pitchFamily="34" charset="0"/>
                <a:cs typeface="Times New Roman" panose="02020603050405020304" pitchFamily="18" charset="0"/>
              </a:rPr>
              <a:t> Email scripts etc to the team.</a:t>
            </a:r>
            <a:endParaRPr lang="en-GB"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197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3783</Words>
  <Application>Microsoft Office PowerPoint</Application>
  <PresentationFormat>Widescreen</PresentationFormat>
  <Paragraphs>364</Paragraphs>
  <Slides>47</Slides>
  <Notes>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47</vt:i4>
      </vt:variant>
    </vt:vector>
  </HeadingPairs>
  <TitlesOfParts>
    <vt:vector size="56" baseType="lpstr">
      <vt:lpstr>Arial</vt:lpstr>
      <vt:lpstr>Calibri</vt:lpstr>
      <vt:lpstr>Calibri Light</vt:lpstr>
      <vt:lpstr>Comic Sans MS</vt:lpstr>
      <vt:lpstr>Symbol</vt:lpstr>
      <vt:lpstr>Office Theme</vt:lpstr>
      <vt:lpstr>1_Office Theme</vt:lpstr>
      <vt:lpstr>Office</vt:lpstr>
      <vt:lpstr>Default Design</vt:lpstr>
      <vt:lpstr>How to be an MCC children’s leader!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MCC Children’s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Quick simple games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a MCC children’s leader!</dc:title>
  <dc:creator>Mark Ferguson</dc:creator>
  <cp:lastModifiedBy>Mark Ferguson</cp:lastModifiedBy>
  <cp:revision>41</cp:revision>
  <dcterms:created xsi:type="dcterms:W3CDTF">2024-01-17T14:56:55Z</dcterms:created>
  <dcterms:modified xsi:type="dcterms:W3CDTF">2024-02-27T09:44:29Z</dcterms:modified>
</cp:coreProperties>
</file>